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50"/>
    <a:srgbClr val="3AB649"/>
    <a:srgbClr val="A38165"/>
    <a:srgbClr val="FFFF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2769C-0567-419A-A51E-A3A79C5A4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8EF34-73D8-4A4A-B42E-62F5B7D924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1FA9-784F-44FB-BB92-CFE33394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F383-20D1-4CD8-915A-1124109A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1F-312C-412A-A015-2CE0D7C7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5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6EEE-69C4-466F-90C4-09F59485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AC05D-2C13-4E4E-89A4-27430FD8C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76DF-6185-429E-B4FB-60A2C7988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BDCF0-D380-4DBC-B365-BC12E658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4209E-7F4F-4F68-8CD2-97FAD6BEF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C34221-98D8-4622-AFA9-3FFD55E93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EE189-E3C7-4587-847A-48742A2EC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4390B-C912-4BAD-B27D-3EE33A4B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CEDF-6792-4656-B78F-3E7CBB68B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D2194-6A26-4027-AECB-34F9A494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1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79FF-D0D1-4B0E-9D3B-946E6112E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A2715-942D-489E-B0D0-B4335C68B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5EED8-D1FB-4846-911B-B0FFC26D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1ADE5-F6A6-406E-9EFE-4E5FBB00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BBE02-B0DB-48B0-8211-CB91D866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F9E3-6B41-4577-988E-F063794E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9B0E2-7260-490E-9BE6-6CE9F28C8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71AAD-57A8-4646-BB3C-12452267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D22CC-2DF0-410A-9FBE-BAB89EBE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99D51-703F-40A2-8071-40F0EF98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8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A6C08-9611-4E92-ACB7-7852C170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D99F9-8FFE-4875-A8C2-41C4EA1D3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32120-6F80-4ECB-9A8E-8C944200C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8A738-6AC2-469D-83E4-0DE2B7FB2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78526-2BD5-408A-9159-DFFCF1F2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27526-BF1E-490E-B988-D98DD4161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5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3A371-FDBB-4A47-86C3-95A42EE7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F21F4-DCE5-4DD4-AE05-7049FD5FE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EDDA-343F-454C-8BE5-469AFA2BB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11E17-0D52-4F8E-BEE5-F4BE4CD94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6D050-1EDC-4B5E-9952-BA720B90D1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B2FEA-9BBC-4603-AA28-21C697253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E2C32-BDE6-4B38-BEC3-63FBA3C5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3B6BF-0066-4D0F-8258-F05684E3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4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7D87E-6B77-458B-A293-882D4F8E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200D1-92B4-45CE-B065-14563112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246E1-9D47-49B9-B263-D3892D2F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6D3B18-98CF-4D8E-B193-8396D10B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5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5AE4D-A315-4F3B-814A-51D9BBF7F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E54E9-327D-4F5C-99E6-408664E5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5DAB3-3F7C-4AFF-ABFE-DF1FB5744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4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687C-615A-4992-9AAD-C8ED3C7C1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1845A-059C-4649-B7AF-8008B15D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1B85BC-93B6-4CB1-9883-C8C76D13C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CCF97-AD33-4594-AFE5-23732017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6CB28-9DCE-40A2-A97E-1B4E3361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9E23-CBD9-4B79-BF69-9C70FBDC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4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DDE6-EE9A-4FB8-9823-2CADA773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BF547-647D-4837-8200-EEFA4C1A6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AC65D-5340-4A5B-9A0E-B24E562B1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7FC57-7AE4-4250-B533-DF9013E0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86080-6D11-4110-A4F8-E6F1F054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869B3-482A-4306-8228-5C93C9BB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81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40EE2-7062-4051-AA3F-3504ECF3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9CB5D-3D67-494B-AE7E-5D7F1CC7C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A88C1-8080-435E-AD42-663CE7549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A28D8-BCE8-4DFD-BBD4-BFAEBD17C512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BF678-E7AC-4EA5-A557-E9DAB607B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5A35-17FF-4305-B5A3-5718833B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B5B80-8570-4701-8FF1-EE9E0FA2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C57E2-0E3D-4810-B165-311C27A5B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8999"/>
            <a:ext cx="9144000" cy="2847109"/>
          </a:xfrm>
        </p:spPr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HRMI Calculator &amp; RightsTracker.org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(2024 version)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7A258-F5B8-456D-BE2B-7C77D597A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299" y="482252"/>
            <a:ext cx="45720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F49C5B-63E9-40E4-AA03-C7A33C4B02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19" y="825326"/>
            <a:ext cx="3978963" cy="172998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EE9E43-823E-49F0-A62F-61129DFBF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5"/>
    </mc:Choice>
    <mc:Fallback xmlns="">
      <p:transition spd="slow" advTm="1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07DA57-970B-4FE1-BBCA-17F85DAD6916}"/>
              </a:ext>
            </a:extLst>
          </p:cNvPr>
          <p:cNvGrpSpPr/>
          <p:nvPr/>
        </p:nvGrpSpPr>
        <p:grpSpPr>
          <a:xfrm>
            <a:off x="-1380" y="1666869"/>
            <a:ext cx="4586632" cy="5346354"/>
            <a:chOff x="-1380" y="1616765"/>
            <a:chExt cx="4586632" cy="5346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ADA192-2C79-4BCB-9F62-273887BC5A21}"/>
                </a:ext>
              </a:extLst>
            </p:cNvPr>
            <p:cNvGrpSpPr/>
            <p:nvPr/>
          </p:nvGrpSpPr>
          <p:grpSpPr>
            <a:xfrm>
              <a:off x="1309728" y="1616765"/>
              <a:ext cx="2136051" cy="4359965"/>
              <a:chOff x="1309728" y="1616765"/>
              <a:chExt cx="2136051" cy="435996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5C714CE-10B1-415E-901C-DECA7979FC08}"/>
                  </a:ext>
                </a:extLst>
              </p:cNvPr>
              <p:cNvGrpSpPr/>
              <p:nvPr/>
            </p:nvGrpSpPr>
            <p:grpSpPr>
              <a:xfrm flipH="1">
                <a:off x="1309728" y="1616765"/>
                <a:ext cx="2136051" cy="4359965"/>
                <a:chOff x="2319130" y="1616765"/>
                <a:chExt cx="2136051" cy="4359965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F46761C4-B67A-485B-B315-B331AB333881}"/>
                    </a:ext>
                  </a:extLst>
                </p:cNvPr>
                <p:cNvSpPr/>
                <p:nvPr/>
              </p:nvSpPr>
              <p:spPr>
                <a:xfrm>
                  <a:off x="2319130" y="1616765"/>
                  <a:ext cx="901148" cy="4359965"/>
                </a:xfrm>
                <a:custGeom>
                  <a:avLst/>
                  <a:gdLst>
                    <a:gd name="connsiteX0" fmla="*/ 39756 w 901148"/>
                    <a:gd name="connsiteY0" fmla="*/ 0 h 4359965"/>
                    <a:gd name="connsiteX1" fmla="*/ 92765 w 901148"/>
                    <a:gd name="connsiteY1" fmla="*/ 66261 h 4359965"/>
                    <a:gd name="connsiteX2" fmla="*/ 132521 w 901148"/>
                    <a:gd name="connsiteY2" fmla="*/ 92765 h 4359965"/>
                    <a:gd name="connsiteX3" fmla="*/ 159026 w 901148"/>
                    <a:gd name="connsiteY3" fmla="*/ 119270 h 4359965"/>
                    <a:gd name="connsiteX4" fmla="*/ 198782 w 901148"/>
                    <a:gd name="connsiteY4" fmla="*/ 185531 h 4359965"/>
                    <a:gd name="connsiteX5" fmla="*/ 212035 w 901148"/>
                    <a:gd name="connsiteY5" fmla="*/ 225287 h 4359965"/>
                    <a:gd name="connsiteX6" fmla="*/ 238539 w 901148"/>
                    <a:gd name="connsiteY6" fmla="*/ 251792 h 4359965"/>
                    <a:gd name="connsiteX7" fmla="*/ 265043 w 901148"/>
                    <a:gd name="connsiteY7" fmla="*/ 291548 h 4359965"/>
                    <a:gd name="connsiteX8" fmla="*/ 278295 w 901148"/>
                    <a:gd name="connsiteY8" fmla="*/ 331305 h 4359965"/>
                    <a:gd name="connsiteX9" fmla="*/ 357808 w 901148"/>
                    <a:gd name="connsiteY9" fmla="*/ 437322 h 4359965"/>
                    <a:gd name="connsiteX10" fmla="*/ 397565 w 901148"/>
                    <a:gd name="connsiteY10" fmla="*/ 503583 h 4359965"/>
                    <a:gd name="connsiteX11" fmla="*/ 410817 w 901148"/>
                    <a:gd name="connsiteY11" fmla="*/ 543339 h 4359965"/>
                    <a:gd name="connsiteX12" fmla="*/ 463826 w 901148"/>
                    <a:gd name="connsiteY12" fmla="*/ 609600 h 4359965"/>
                    <a:gd name="connsiteX13" fmla="*/ 490330 w 901148"/>
                    <a:gd name="connsiteY13" fmla="*/ 689113 h 4359965"/>
                    <a:gd name="connsiteX14" fmla="*/ 583095 w 901148"/>
                    <a:gd name="connsiteY14" fmla="*/ 795131 h 4359965"/>
                    <a:gd name="connsiteX15" fmla="*/ 609600 w 901148"/>
                    <a:gd name="connsiteY15" fmla="*/ 821635 h 4359965"/>
                    <a:gd name="connsiteX16" fmla="*/ 689113 w 901148"/>
                    <a:gd name="connsiteY16" fmla="*/ 927652 h 4359965"/>
                    <a:gd name="connsiteX17" fmla="*/ 715617 w 901148"/>
                    <a:gd name="connsiteY17" fmla="*/ 1020418 h 4359965"/>
                    <a:gd name="connsiteX18" fmla="*/ 728869 w 901148"/>
                    <a:gd name="connsiteY18" fmla="*/ 1086678 h 4359965"/>
                    <a:gd name="connsiteX19" fmla="*/ 755374 w 901148"/>
                    <a:gd name="connsiteY19" fmla="*/ 1166192 h 4359965"/>
                    <a:gd name="connsiteX20" fmla="*/ 768626 w 901148"/>
                    <a:gd name="connsiteY20" fmla="*/ 1205948 h 4359965"/>
                    <a:gd name="connsiteX21" fmla="*/ 821635 w 901148"/>
                    <a:gd name="connsiteY21" fmla="*/ 1285461 h 4359965"/>
                    <a:gd name="connsiteX22" fmla="*/ 834887 w 901148"/>
                    <a:gd name="connsiteY22" fmla="*/ 1338470 h 4359965"/>
                    <a:gd name="connsiteX23" fmla="*/ 861391 w 901148"/>
                    <a:gd name="connsiteY23" fmla="*/ 1417983 h 4359965"/>
                    <a:gd name="connsiteX24" fmla="*/ 874643 w 901148"/>
                    <a:gd name="connsiteY24" fmla="*/ 1696278 h 4359965"/>
                    <a:gd name="connsiteX25" fmla="*/ 901148 w 901148"/>
                    <a:gd name="connsiteY25" fmla="*/ 1961322 h 4359965"/>
                    <a:gd name="connsiteX26" fmla="*/ 887895 w 901148"/>
                    <a:gd name="connsiteY26" fmla="*/ 2120348 h 4359965"/>
                    <a:gd name="connsiteX27" fmla="*/ 874643 w 901148"/>
                    <a:gd name="connsiteY27" fmla="*/ 2160105 h 4359965"/>
                    <a:gd name="connsiteX28" fmla="*/ 861391 w 901148"/>
                    <a:gd name="connsiteY28" fmla="*/ 2239618 h 4359965"/>
                    <a:gd name="connsiteX29" fmla="*/ 874643 w 901148"/>
                    <a:gd name="connsiteY29" fmla="*/ 2517913 h 4359965"/>
                    <a:gd name="connsiteX30" fmla="*/ 901148 w 901148"/>
                    <a:gd name="connsiteY30" fmla="*/ 2597426 h 4359965"/>
                    <a:gd name="connsiteX31" fmla="*/ 861391 w 901148"/>
                    <a:gd name="connsiteY31" fmla="*/ 2782957 h 4359965"/>
                    <a:gd name="connsiteX32" fmla="*/ 808382 w 901148"/>
                    <a:gd name="connsiteY32" fmla="*/ 2862470 h 4359965"/>
                    <a:gd name="connsiteX33" fmla="*/ 781878 w 901148"/>
                    <a:gd name="connsiteY33" fmla="*/ 2941983 h 4359965"/>
                    <a:gd name="connsiteX34" fmla="*/ 715617 w 901148"/>
                    <a:gd name="connsiteY34" fmla="*/ 3034748 h 4359965"/>
                    <a:gd name="connsiteX35" fmla="*/ 689113 w 901148"/>
                    <a:gd name="connsiteY35" fmla="*/ 3140765 h 4359965"/>
                    <a:gd name="connsiteX36" fmla="*/ 662608 w 901148"/>
                    <a:gd name="connsiteY36" fmla="*/ 3167270 h 4359965"/>
                    <a:gd name="connsiteX37" fmla="*/ 636104 w 901148"/>
                    <a:gd name="connsiteY37" fmla="*/ 3246783 h 4359965"/>
                    <a:gd name="connsiteX38" fmla="*/ 622852 w 901148"/>
                    <a:gd name="connsiteY38" fmla="*/ 3286539 h 4359965"/>
                    <a:gd name="connsiteX39" fmla="*/ 596348 w 901148"/>
                    <a:gd name="connsiteY39" fmla="*/ 3313044 h 4359965"/>
                    <a:gd name="connsiteX40" fmla="*/ 583095 w 901148"/>
                    <a:gd name="connsiteY40" fmla="*/ 3366052 h 4359965"/>
                    <a:gd name="connsiteX41" fmla="*/ 569843 w 901148"/>
                    <a:gd name="connsiteY41" fmla="*/ 3445565 h 4359965"/>
                    <a:gd name="connsiteX42" fmla="*/ 543339 w 901148"/>
                    <a:gd name="connsiteY42" fmla="*/ 3525078 h 4359965"/>
                    <a:gd name="connsiteX43" fmla="*/ 516835 w 901148"/>
                    <a:gd name="connsiteY43" fmla="*/ 3790122 h 4359965"/>
                    <a:gd name="connsiteX44" fmla="*/ 490330 w 901148"/>
                    <a:gd name="connsiteY44" fmla="*/ 3869635 h 4359965"/>
                    <a:gd name="connsiteX45" fmla="*/ 437321 w 901148"/>
                    <a:gd name="connsiteY45" fmla="*/ 3935896 h 4359965"/>
                    <a:gd name="connsiteX46" fmla="*/ 397565 w 901148"/>
                    <a:gd name="connsiteY46" fmla="*/ 4002157 h 4359965"/>
                    <a:gd name="connsiteX47" fmla="*/ 357808 w 901148"/>
                    <a:gd name="connsiteY47" fmla="*/ 4068418 h 4359965"/>
                    <a:gd name="connsiteX48" fmla="*/ 318052 w 901148"/>
                    <a:gd name="connsiteY48" fmla="*/ 4147931 h 4359965"/>
                    <a:gd name="connsiteX49" fmla="*/ 291548 w 901148"/>
                    <a:gd name="connsiteY49" fmla="*/ 4240696 h 4359965"/>
                    <a:gd name="connsiteX50" fmla="*/ 278295 w 901148"/>
                    <a:gd name="connsiteY50" fmla="*/ 4280452 h 4359965"/>
                    <a:gd name="connsiteX51" fmla="*/ 265043 w 901148"/>
                    <a:gd name="connsiteY51" fmla="*/ 4333461 h 4359965"/>
                    <a:gd name="connsiteX52" fmla="*/ 225287 w 901148"/>
                    <a:gd name="connsiteY52" fmla="*/ 4359965 h 4359965"/>
                    <a:gd name="connsiteX53" fmla="*/ 106017 w 901148"/>
                    <a:gd name="connsiteY53" fmla="*/ 4346713 h 4359965"/>
                    <a:gd name="connsiteX54" fmla="*/ 39756 w 901148"/>
                    <a:gd name="connsiteY54" fmla="*/ 4333461 h 4359965"/>
                    <a:gd name="connsiteX55" fmla="*/ 66261 w 901148"/>
                    <a:gd name="connsiteY55" fmla="*/ 4187687 h 4359965"/>
                    <a:gd name="connsiteX56" fmla="*/ 92765 w 901148"/>
                    <a:gd name="connsiteY56" fmla="*/ 4147931 h 4359965"/>
                    <a:gd name="connsiteX57" fmla="*/ 106017 w 901148"/>
                    <a:gd name="connsiteY57" fmla="*/ 4108174 h 4359965"/>
                    <a:gd name="connsiteX58" fmla="*/ 132521 w 901148"/>
                    <a:gd name="connsiteY58" fmla="*/ 4068418 h 4359965"/>
                    <a:gd name="connsiteX59" fmla="*/ 145774 w 901148"/>
                    <a:gd name="connsiteY59" fmla="*/ 4002157 h 4359965"/>
                    <a:gd name="connsiteX60" fmla="*/ 172278 w 901148"/>
                    <a:gd name="connsiteY60" fmla="*/ 3962400 h 4359965"/>
                    <a:gd name="connsiteX61" fmla="*/ 212035 w 901148"/>
                    <a:gd name="connsiteY61" fmla="*/ 3882887 h 4359965"/>
                    <a:gd name="connsiteX62" fmla="*/ 251791 w 901148"/>
                    <a:gd name="connsiteY62" fmla="*/ 3803374 h 4359965"/>
                    <a:gd name="connsiteX63" fmla="*/ 265043 w 901148"/>
                    <a:gd name="connsiteY63" fmla="*/ 3763618 h 4359965"/>
                    <a:gd name="connsiteX64" fmla="*/ 291548 w 901148"/>
                    <a:gd name="connsiteY64" fmla="*/ 3737113 h 4359965"/>
                    <a:gd name="connsiteX65" fmla="*/ 318052 w 901148"/>
                    <a:gd name="connsiteY65" fmla="*/ 3697357 h 4359965"/>
                    <a:gd name="connsiteX66" fmla="*/ 331304 w 901148"/>
                    <a:gd name="connsiteY66" fmla="*/ 3657600 h 4359965"/>
                    <a:gd name="connsiteX67" fmla="*/ 384313 w 901148"/>
                    <a:gd name="connsiteY67" fmla="*/ 3578087 h 4359965"/>
                    <a:gd name="connsiteX68" fmla="*/ 384313 w 901148"/>
                    <a:gd name="connsiteY68" fmla="*/ 3445565 h 4359965"/>
                    <a:gd name="connsiteX69" fmla="*/ 424069 w 901148"/>
                    <a:gd name="connsiteY69" fmla="*/ 3233531 h 4359965"/>
                    <a:gd name="connsiteX70" fmla="*/ 450574 w 901148"/>
                    <a:gd name="connsiteY70" fmla="*/ 3207026 h 4359965"/>
                    <a:gd name="connsiteX71" fmla="*/ 516835 w 901148"/>
                    <a:gd name="connsiteY71" fmla="*/ 3087757 h 4359965"/>
                    <a:gd name="connsiteX72" fmla="*/ 530087 w 901148"/>
                    <a:gd name="connsiteY72" fmla="*/ 3034748 h 4359965"/>
                    <a:gd name="connsiteX73" fmla="*/ 556591 w 901148"/>
                    <a:gd name="connsiteY73" fmla="*/ 2955235 h 4359965"/>
                    <a:gd name="connsiteX74" fmla="*/ 583095 w 901148"/>
                    <a:gd name="connsiteY74" fmla="*/ 2597426 h 4359965"/>
                    <a:gd name="connsiteX75" fmla="*/ 622852 w 901148"/>
                    <a:gd name="connsiteY75" fmla="*/ 2438400 h 4359965"/>
                    <a:gd name="connsiteX76" fmla="*/ 689113 w 901148"/>
                    <a:gd name="connsiteY76" fmla="*/ 2358887 h 4359965"/>
                    <a:gd name="connsiteX77" fmla="*/ 702365 w 901148"/>
                    <a:gd name="connsiteY77" fmla="*/ 2305878 h 4359965"/>
                    <a:gd name="connsiteX78" fmla="*/ 715617 w 901148"/>
                    <a:gd name="connsiteY78" fmla="*/ 2266122 h 4359965"/>
                    <a:gd name="connsiteX79" fmla="*/ 689113 w 901148"/>
                    <a:gd name="connsiteY79" fmla="*/ 1974574 h 4359965"/>
                    <a:gd name="connsiteX80" fmla="*/ 675861 w 901148"/>
                    <a:gd name="connsiteY80" fmla="*/ 1802296 h 4359965"/>
                    <a:gd name="connsiteX81" fmla="*/ 649356 w 901148"/>
                    <a:gd name="connsiteY81" fmla="*/ 1722783 h 4359965"/>
                    <a:gd name="connsiteX82" fmla="*/ 622852 w 901148"/>
                    <a:gd name="connsiteY82" fmla="*/ 1630018 h 4359965"/>
                    <a:gd name="connsiteX83" fmla="*/ 609600 w 901148"/>
                    <a:gd name="connsiteY83" fmla="*/ 1590261 h 4359965"/>
                    <a:gd name="connsiteX84" fmla="*/ 609600 w 901148"/>
                    <a:gd name="connsiteY84" fmla="*/ 1258957 h 4359965"/>
                    <a:gd name="connsiteX85" fmla="*/ 596348 w 901148"/>
                    <a:gd name="connsiteY85" fmla="*/ 1219200 h 4359965"/>
                    <a:gd name="connsiteX86" fmla="*/ 569843 w 901148"/>
                    <a:gd name="connsiteY86" fmla="*/ 1179444 h 4359965"/>
                    <a:gd name="connsiteX87" fmla="*/ 543339 w 901148"/>
                    <a:gd name="connsiteY87" fmla="*/ 1099931 h 4359965"/>
                    <a:gd name="connsiteX88" fmla="*/ 530087 w 901148"/>
                    <a:gd name="connsiteY88" fmla="*/ 1060174 h 4359965"/>
                    <a:gd name="connsiteX89" fmla="*/ 503582 w 901148"/>
                    <a:gd name="connsiteY89" fmla="*/ 1020418 h 4359965"/>
                    <a:gd name="connsiteX90" fmla="*/ 450574 w 901148"/>
                    <a:gd name="connsiteY90" fmla="*/ 954157 h 4359965"/>
                    <a:gd name="connsiteX91" fmla="*/ 384313 w 901148"/>
                    <a:gd name="connsiteY91" fmla="*/ 887896 h 4359965"/>
                    <a:gd name="connsiteX92" fmla="*/ 357808 w 901148"/>
                    <a:gd name="connsiteY92" fmla="*/ 808383 h 4359965"/>
                    <a:gd name="connsiteX93" fmla="*/ 318052 w 901148"/>
                    <a:gd name="connsiteY93" fmla="*/ 728870 h 4359965"/>
                    <a:gd name="connsiteX94" fmla="*/ 291548 w 901148"/>
                    <a:gd name="connsiteY94" fmla="*/ 702365 h 4359965"/>
                    <a:gd name="connsiteX95" fmla="*/ 278295 w 901148"/>
                    <a:gd name="connsiteY95" fmla="*/ 662609 h 4359965"/>
                    <a:gd name="connsiteX96" fmla="*/ 225287 w 901148"/>
                    <a:gd name="connsiteY96" fmla="*/ 583096 h 4359965"/>
                    <a:gd name="connsiteX97" fmla="*/ 212035 w 901148"/>
                    <a:gd name="connsiteY97" fmla="*/ 543339 h 4359965"/>
                    <a:gd name="connsiteX98" fmla="*/ 185530 w 901148"/>
                    <a:gd name="connsiteY98" fmla="*/ 516835 h 4359965"/>
                    <a:gd name="connsiteX99" fmla="*/ 159026 w 901148"/>
                    <a:gd name="connsiteY99" fmla="*/ 437322 h 4359965"/>
                    <a:gd name="connsiteX100" fmla="*/ 145774 w 901148"/>
                    <a:gd name="connsiteY100" fmla="*/ 397565 h 4359965"/>
                    <a:gd name="connsiteX101" fmla="*/ 119269 w 901148"/>
                    <a:gd name="connsiteY101" fmla="*/ 371061 h 4359965"/>
                    <a:gd name="connsiteX102" fmla="*/ 106017 w 901148"/>
                    <a:gd name="connsiteY102" fmla="*/ 331305 h 4359965"/>
                    <a:gd name="connsiteX103" fmla="*/ 79513 w 901148"/>
                    <a:gd name="connsiteY103" fmla="*/ 304800 h 4359965"/>
                    <a:gd name="connsiteX104" fmla="*/ 53008 w 901148"/>
                    <a:gd name="connsiteY104" fmla="*/ 225287 h 4359965"/>
                    <a:gd name="connsiteX105" fmla="*/ 39756 w 901148"/>
                    <a:gd name="connsiteY105" fmla="*/ 185531 h 4359965"/>
                    <a:gd name="connsiteX106" fmla="*/ 13252 w 901148"/>
                    <a:gd name="connsiteY106" fmla="*/ 159026 h 4359965"/>
                    <a:gd name="connsiteX107" fmla="*/ 0 w 901148"/>
                    <a:gd name="connsiteY107" fmla="*/ 119270 h 4359965"/>
                    <a:gd name="connsiteX108" fmla="*/ 13252 w 901148"/>
                    <a:gd name="connsiteY108" fmla="*/ 79513 h 4359965"/>
                    <a:gd name="connsiteX109" fmla="*/ 13252 w 901148"/>
                    <a:gd name="connsiteY109" fmla="*/ 66261 h 4359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901148" h="4359965">
                      <a:moveTo>
                        <a:pt x="39756" y="0"/>
                      </a:moveTo>
                      <a:cubicBezTo>
                        <a:pt x="57426" y="22087"/>
                        <a:pt x="72764" y="46260"/>
                        <a:pt x="92765" y="66261"/>
                      </a:cubicBezTo>
                      <a:cubicBezTo>
                        <a:pt x="104027" y="77523"/>
                        <a:pt x="120084" y="82816"/>
                        <a:pt x="132521" y="92765"/>
                      </a:cubicBezTo>
                      <a:cubicBezTo>
                        <a:pt x="142278" y="100570"/>
                        <a:pt x="150191" y="110435"/>
                        <a:pt x="159026" y="119270"/>
                      </a:cubicBezTo>
                      <a:cubicBezTo>
                        <a:pt x="196565" y="231886"/>
                        <a:pt x="144212" y="94582"/>
                        <a:pt x="198782" y="185531"/>
                      </a:cubicBezTo>
                      <a:cubicBezTo>
                        <a:pt x="205969" y="197509"/>
                        <a:pt x="204848" y="213309"/>
                        <a:pt x="212035" y="225287"/>
                      </a:cubicBezTo>
                      <a:cubicBezTo>
                        <a:pt x="218463" y="236001"/>
                        <a:pt x="230734" y="242036"/>
                        <a:pt x="238539" y="251792"/>
                      </a:cubicBezTo>
                      <a:cubicBezTo>
                        <a:pt x="248488" y="264229"/>
                        <a:pt x="256208" y="278296"/>
                        <a:pt x="265043" y="291548"/>
                      </a:cubicBezTo>
                      <a:cubicBezTo>
                        <a:pt x="269460" y="304800"/>
                        <a:pt x="271108" y="319327"/>
                        <a:pt x="278295" y="331305"/>
                      </a:cubicBezTo>
                      <a:cubicBezTo>
                        <a:pt x="325395" y="409805"/>
                        <a:pt x="302788" y="272274"/>
                        <a:pt x="357808" y="437322"/>
                      </a:cubicBezTo>
                      <a:cubicBezTo>
                        <a:pt x="375012" y="488931"/>
                        <a:pt x="361184" y="467200"/>
                        <a:pt x="397565" y="503583"/>
                      </a:cubicBezTo>
                      <a:cubicBezTo>
                        <a:pt x="401982" y="516835"/>
                        <a:pt x="404570" y="530845"/>
                        <a:pt x="410817" y="543339"/>
                      </a:cubicBezTo>
                      <a:cubicBezTo>
                        <a:pt x="427536" y="576777"/>
                        <a:pt x="439172" y="584946"/>
                        <a:pt x="463826" y="609600"/>
                      </a:cubicBezTo>
                      <a:cubicBezTo>
                        <a:pt x="472661" y="636104"/>
                        <a:pt x="470575" y="669358"/>
                        <a:pt x="490330" y="689113"/>
                      </a:cubicBezTo>
                      <a:cubicBezTo>
                        <a:pt x="653827" y="852610"/>
                        <a:pt x="495426" y="685546"/>
                        <a:pt x="583095" y="795131"/>
                      </a:cubicBezTo>
                      <a:cubicBezTo>
                        <a:pt x="590900" y="804887"/>
                        <a:pt x="602103" y="811640"/>
                        <a:pt x="609600" y="821635"/>
                      </a:cubicBezTo>
                      <a:cubicBezTo>
                        <a:pt x="699509" y="941513"/>
                        <a:pt x="628328" y="866869"/>
                        <a:pt x="689113" y="927652"/>
                      </a:cubicBezTo>
                      <a:cubicBezTo>
                        <a:pt x="703871" y="971926"/>
                        <a:pt x="704523" y="970496"/>
                        <a:pt x="715617" y="1020418"/>
                      </a:cubicBezTo>
                      <a:cubicBezTo>
                        <a:pt x="720503" y="1042406"/>
                        <a:pt x="722942" y="1064948"/>
                        <a:pt x="728869" y="1086678"/>
                      </a:cubicBezTo>
                      <a:cubicBezTo>
                        <a:pt x="736220" y="1113632"/>
                        <a:pt x="746539" y="1139687"/>
                        <a:pt x="755374" y="1166192"/>
                      </a:cubicBezTo>
                      <a:cubicBezTo>
                        <a:pt x="759791" y="1179444"/>
                        <a:pt x="760877" y="1194325"/>
                        <a:pt x="768626" y="1205948"/>
                      </a:cubicBezTo>
                      <a:lnTo>
                        <a:pt x="821635" y="1285461"/>
                      </a:lnTo>
                      <a:cubicBezTo>
                        <a:pt x="826052" y="1303131"/>
                        <a:pt x="829653" y="1321025"/>
                        <a:pt x="834887" y="1338470"/>
                      </a:cubicBezTo>
                      <a:cubicBezTo>
                        <a:pt x="842915" y="1365230"/>
                        <a:pt x="861391" y="1417983"/>
                        <a:pt x="861391" y="1417983"/>
                      </a:cubicBezTo>
                      <a:cubicBezTo>
                        <a:pt x="865808" y="1510748"/>
                        <a:pt x="869630" y="1603543"/>
                        <a:pt x="874643" y="1696278"/>
                      </a:cubicBezTo>
                      <a:cubicBezTo>
                        <a:pt x="886550" y="1916569"/>
                        <a:pt x="871357" y="1842163"/>
                        <a:pt x="901148" y="1961322"/>
                      </a:cubicBezTo>
                      <a:cubicBezTo>
                        <a:pt x="896730" y="2014331"/>
                        <a:pt x="894925" y="2067622"/>
                        <a:pt x="887895" y="2120348"/>
                      </a:cubicBezTo>
                      <a:cubicBezTo>
                        <a:pt x="886049" y="2134195"/>
                        <a:pt x="877673" y="2146468"/>
                        <a:pt x="874643" y="2160105"/>
                      </a:cubicBezTo>
                      <a:cubicBezTo>
                        <a:pt x="868814" y="2186335"/>
                        <a:pt x="865808" y="2213114"/>
                        <a:pt x="861391" y="2239618"/>
                      </a:cubicBezTo>
                      <a:cubicBezTo>
                        <a:pt x="865808" y="2332383"/>
                        <a:pt x="864387" y="2425611"/>
                        <a:pt x="874643" y="2517913"/>
                      </a:cubicBezTo>
                      <a:cubicBezTo>
                        <a:pt x="877728" y="2545680"/>
                        <a:pt x="901148" y="2597426"/>
                        <a:pt x="901148" y="2597426"/>
                      </a:cubicBezTo>
                      <a:cubicBezTo>
                        <a:pt x="895541" y="2642283"/>
                        <a:pt x="890441" y="2739382"/>
                        <a:pt x="861391" y="2782957"/>
                      </a:cubicBezTo>
                      <a:lnTo>
                        <a:pt x="808382" y="2862470"/>
                      </a:lnTo>
                      <a:cubicBezTo>
                        <a:pt x="799547" y="2888974"/>
                        <a:pt x="798641" y="2919633"/>
                        <a:pt x="781878" y="2941983"/>
                      </a:cubicBezTo>
                      <a:cubicBezTo>
                        <a:pt x="732565" y="3007734"/>
                        <a:pt x="754373" y="2976614"/>
                        <a:pt x="715617" y="3034748"/>
                      </a:cubicBezTo>
                      <a:cubicBezTo>
                        <a:pt x="712767" y="3048999"/>
                        <a:pt x="701338" y="3120390"/>
                        <a:pt x="689113" y="3140765"/>
                      </a:cubicBezTo>
                      <a:cubicBezTo>
                        <a:pt x="682685" y="3151479"/>
                        <a:pt x="671443" y="3158435"/>
                        <a:pt x="662608" y="3167270"/>
                      </a:cubicBezTo>
                      <a:lnTo>
                        <a:pt x="636104" y="3246783"/>
                      </a:lnTo>
                      <a:cubicBezTo>
                        <a:pt x="631687" y="3260035"/>
                        <a:pt x="632729" y="3276661"/>
                        <a:pt x="622852" y="3286539"/>
                      </a:cubicBezTo>
                      <a:lnTo>
                        <a:pt x="596348" y="3313044"/>
                      </a:lnTo>
                      <a:cubicBezTo>
                        <a:pt x="591930" y="3330713"/>
                        <a:pt x="586667" y="3348192"/>
                        <a:pt x="583095" y="3366052"/>
                      </a:cubicBezTo>
                      <a:cubicBezTo>
                        <a:pt x="577825" y="3392400"/>
                        <a:pt x="576360" y="3419497"/>
                        <a:pt x="569843" y="3445565"/>
                      </a:cubicBezTo>
                      <a:cubicBezTo>
                        <a:pt x="563067" y="3472669"/>
                        <a:pt x="543339" y="3525078"/>
                        <a:pt x="543339" y="3525078"/>
                      </a:cubicBezTo>
                      <a:cubicBezTo>
                        <a:pt x="540606" y="3557880"/>
                        <a:pt x="527662" y="3739596"/>
                        <a:pt x="516835" y="3790122"/>
                      </a:cubicBezTo>
                      <a:cubicBezTo>
                        <a:pt x="510981" y="3817440"/>
                        <a:pt x="505827" y="3846389"/>
                        <a:pt x="490330" y="3869635"/>
                      </a:cubicBezTo>
                      <a:cubicBezTo>
                        <a:pt x="456896" y="3919788"/>
                        <a:pt x="475088" y="3898130"/>
                        <a:pt x="437321" y="3935896"/>
                      </a:cubicBezTo>
                      <a:cubicBezTo>
                        <a:pt x="399781" y="4048517"/>
                        <a:pt x="452137" y="3911202"/>
                        <a:pt x="397565" y="4002157"/>
                      </a:cubicBezTo>
                      <a:cubicBezTo>
                        <a:pt x="345958" y="4088171"/>
                        <a:pt x="424964" y="4001262"/>
                        <a:pt x="357808" y="4068418"/>
                      </a:cubicBezTo>
                      <a:cubicBezTo>
                        <a:pt x="324499" y="4168345"/>
                        <a:pt x="369431" y="4045173"/>
                        <a:pt x="318052" y="4147931"/>
                      </a:cubicBezTo>
                      <a:cubicBezTo>
                        <a:pt x="307460" y="4169116"/>
                        <a:pt x="297210" y="4220879"/>
                        <a:pt x="291548" y="4240696"/>
                      </a:cubicBezTo>
                      <a:cubicBezTo>
                        <a:pt x="287710" y="4254127"/>
                        <a:pt x="282133" y="4267021"/>
                        <a:pt x="278295" y="4280452"/>
                      </a:cubicBezTo>
                      <a:cubicBezTo>
                        <a:pt x="273291" y="4297965"/>
                        <a:pt x="275146" y="4318306"/>
                        <a:pt x="265043" y="4333461"/>
                      </a:cubicBezTo>
                      <a:cubicBezTo>
                        <a:pt x="256208" y="4346713"/>
                        <a:pt x="238539" y="4351130"/>
                        <a:pt x="225287" y="4359965"/>
                      </a:cubicBezTo>
                      <a:cubicBezTo>
                        <a:pt x="185530" y="4355548"/>
                        <a:pt x="145616" y="4352370"/>
                        <a:pt x="106017" y="4346713"/>
                      </a:cubicBezTo>
                      <a:cubicBezTo>
                        <a:pt x="83719" y="4343528"/>
                        <a:pt x="48904" y="4354044"/>
                        <a:pt x="39756" y="4333461"/>
                      </a:cubicBezTo>
                      <a:cubicBezTo>
                        <a:pt x="33305" y="4318947"/>
                        <a:pt x="50153" y="4219902"/>
                        <a:pt x="66261" y="4187687"/>
                      </a:cubicBezTo>
                      <a:cubicBezTo>
                        <a:pt x="73384" y="4173442"/>
                        <a:pt x="83930" y="4161183"/>
                        <a:pt x="92765" y="4147931"/>
                      </a:cubicBezTo>
                      <a:cubicBezTo>
                        <a:pt x="97182" y="4134679"/>
                        <a:pt x="99770" y="4120668"/>
                        <a:pt x="106017" y="4108174"/>
                      </a:cubicBezTo>
                      <a:cubicBezTo>
                        <a:pt x="113140" y="4093928"/>
                        <a:pt x="126929" y="4083331"/>
                        <a:pt x="132521" y="4068418"/>
                      </a:cubicBezTo>
                      <a:cubicBezTo>
                        <a:pt x="140430" y="4047328"/>
                        <a:pt x="137865" y="4023247"/>
                        <a:pt x="145774" y="4002157"/>
                      </a:cubicBezTo>
                      <a:cubicBezTo>
                        <a:pt x="151366" y="3987244"/>
                        <a:pt x="165155" y="3976646"/>
                        <a:pt x="172278" y="3962400"/>
                      </a:cubicBezTo>
                      <a:cubicBezTo>
                        <a:pt x="227140" y="3852675"/>
                        <a:pt x="136080" y="3996818"/>
                        <a:pt x="212035" y="3882887"/>
                      </a:cubicBezTo>
                      <a:cubicBezTo>
                        <a:pt x="245344" y="3782960"/>
                        <a:pt x="200412" y="3906132"/>
                        <a:pt x="251791" y="3803374"/>
                      </a:cubicBezTo>
                      <a:cubicBezTo>
                        <a:pt x="258038" y="3790880"/>
                        <a:pt x="257856" y="3775596"/>
                        <a:pt x="265043" y="3763618"/>
                      </a:cubicBezTo>
                      <a:cubicBezTo>
                        <a:pt x="271471" y="3752904"/>
                        <a:pt x="283743" y="3746870"/>
                        <a:pt x="291548" y="3737113"/>
                      </a:cubicBezTo>
                      <a:cubicBezTo>
                        <a:pt x="301497" y="3724676"/>
                        <a:pt x="309217" y="3710609"/>
                        <a:pt x="318052" y="3697357"/>
                      </a:cubicBezTo>
                      <a:cubicBezTo>
                        <a:pt x="322469" y="3684105"/>
                        <a:pt x="324520" y="3669811"/>
                        <a:pt x="331304" y="3657600"/>
                      </a:cubicBezTo>
                      <a:cubicBezTo>
                        <a:pt x="346774" y="3629754"/>
                        <a:pt x="384313" y="3578087"/>
                        <a:pt x="384313" y="3578087"/>
                      </a:cubicBezTo>
                      <a:cubicBezTo>
                        <a:pt x="414252" y="3488269"/>
                        <a:pt x="384313" y="3597842"/>
                        <a:pt x="384313" y="3445565"/>
                      </a:cubicBezTo>
                      <a:cubicBezTo>
                        <a:pt x="384313" y="3430124"/>
                        <a:pt x="393616" y="3263984"/>
                        <a:pt x="424069" y="3233531"/>
                      </a:cubicBezTo>
                      <a:cubicBezTo>
                        <a:pt x="432904" y="3224696"/>
                        <a:pt x="443077" y="3217022"/>
                        <a:pt x="450574" y="3207026"/>
                      </a:cubicBezTo>
                      <a:cubicBezTo>
                        <a:pt x="494377" y="3148621"/>
                        <a:pt x="500943" y="3143379"/>
                        <a:pt x="516835" y="3087757"/>
                      </a:cubicBezTo>
                      <a:cubicBezTo>
                        <a:pt x="521839" y="3070244"/>
                        <a:pt x="524853" y="3052193"/>
                        <a:pt x="530087" y="3034748"/>
                      </a:cubicBezTo>
                      <a:cubicBezTo>
                        <a:pt x="538115" y="3007988"/>
                        <a:pt x="556591" y="2955235"/>
                        <a:pt x="556591" y="2955235"/>
                      </a:cubicBezTo>
                      <a:cubicBezTo>
                        <a:pt x="565426" y="2835965"/>
                        <a:pt x="563432" y="2715395"/>
                        <a:pt x="583095" y="2597426"/>
                      </a:cubicBezTo>
                      <a:cubicBezTo>
                        <a:pt x="587475" y="2571149"/>
                        <a:pt x="601853" y="2459399"/>
                        <a:pt x="622852" y="2438400"/>
                      </a:cubicBezTo>
                      <a:cubicBezTo>
                        <a:pt x="673870" y="2387382"/>
                        <a:pt x="652212" y="2414238"/>
                        <a:pt x="689113" y="2358887"/>
                      </a:cubicBezTo>
                      <a:cubicBezTo>
                        <a:pt x="693530" y="2341217"/>
                        <a:pt x="697361" y="2323391"/>
                        <a:pt x="702365" y="2305878"/>
                      </a:cubicBezTo>
                      <a:cubicBezTo>
                        <a:pt x="706202" y="2292447"/>
                        <a:pt x="715617" y="2280091"/>
                        <a:pt x="715617" y="2266122"/>
                      </a:cubicBezTo>
                      <a:cubicBezTo>
                        <a:pt x="715617" y="2224323"/>
                        <a:pt x="693521" y="2025264"/>
                        <a:pt x="689113" y="1974574"/>
                      </a:cubicBezTo>
                      <a:cubicBezTo>
                        <a:pt x="684124" y="1917195"/>
                        <a:pt x="684844" y="1859187"/>
                        <a:pt x="675861" y="1802296"/>
                      </a:cubicBezTo>
                      <a:cubicBezTo>
                        <a:pt x="671504" y="1774700"/>
                        <a:pt x="658191" y="1749287"/>
                        <a:pt x="649356" y="1722783"/>
                      </a:cubicBezTo>
                      <a:cubicBezTo>
                        <a:pt x="617588" y="1627481"/>
                        <a:pt x="656124" y="1746470"/>
                        <a:pt x="622852" y="1630018"/>
                      </a:cubicBezTo>
                      <a:cubicBezTo>
                        <a:pt x="619014" y="1616586"/>
                        <a:pt x="614017" y="1603513"/>
                        <a:pt x="609600" y="1590261"/>
                      </a:cubicBezTo>
                      <a:cubicBezTo>
                        <a:pt x="620260" y="1419697"/>
                        <a:pt x="633546" y="1402633"/>
                        <a:pt x="609600" y="1258957"/>
                      </a:cubicBezTo>
                      <a:cubicBezTo>
                        <a:pt x="607304" y="1245178"/>
                        <a:pt x="602595" y="1231694"/>
                        <a:pt x="596348" y="1219200"/>
                      </a:cubicBezTo>
                      <a:cubicBezTo>
                        <a:pt x="589225" y="1204954"/>
                        <a:pt x="578678" y="1192696"/>
                        <a:pt x="569843" y="1179444"/>
                      </a:cubicBezTo>
                      <a:lnTo>
                        <a:pt x="543339" y="1099931"/>
                      </a:lnTo>
                      <a:cubicBezTo>
                        <a:pt x="538922" y="1086679"/>
                        <a:pt x="537836" y="1071797"/>
                        <a:pt x="530087" y="1060174"/>
                      </a:cubicBezTo>
                      <a:lnTo>
                        <a:pt x="503582" y="1020418"/>
                      </a:lnTo>
                      <a:cubicBezTo>
                        <a:pt x="477783" y="943020"/>
                        <a:pt x="510516" y="1014099"/>
                        <a:pt x="450574" y="954157"/>
                      </a:cubicBezTo>
                      <a:cubicBezTo>
                        <a:pt x="362227" y="865810"/>
                        <a:pt x="490327" y="958572"/>
                        <a:pt x="384313" y="887896"/>
                      </a:cubicBezTo>
                      <a:lnTo>
                        <a:pt x="357808" y="808383"/>
                      </a:lnTo>
                      <a:cubicBezTo>
                        <a:pt x="343810" y="766390"/>
                        <a:pt x="347413" y="765572"/>
                        <a:pt x="318052" y="728870"/>
                      </a:cubicBezTo>
                      <a:cubicBezTo>
                        <a:pt x="310247" y="719114"/>
                        <a:pt x="300383" y="711200"/>
                        <a:pt x="291548" y="702365"/>
                      </a:cubicBezTo>
                      <a:cubicBezTo>
                        <a:pt x="287130" y="689113"/>
                        <a:pt x="285079" y="674820"/>
                        <a:pt x="278295" y="662609"/>
                      </a:cubicBezTo>
                      <a:cubicBezTo>
                        <a:pt x="262825" y="634764"/>
                        <a:pt x="225287" y="583096"/>
                        <a:pt x="225287" y="583096"/>
                      </a:cubicBezTo>
                      <a:cubicBezTo>
                        <a:pt x="220870" y="569844"/>
                        <a:pt x="219222" y="555317"/>
                        <a:pt x="212035" y="543339"/>
                      </a:cubicBezTo>
                      <a:cubicBezTo>
                        <a:pt x="205607" y="532625"/>
                        <a:pt x="191118" y="528010"/>
                        <a:pt x="185530" y="516835"/>
                      </a:cubicBezTo>
                      <a:cubicBezTo>
                        <a:pt x="173036" y="491847"/>
                        <a:pt x="167861" y="463826"/>
                        <a:pt x="159026" y="437322"/>
                      </a:cubicBezTo>
                      <a:cubicBezTo>
                        <a:pt x="154609" y="424070"/>
                        <a:pt x="155652" y="407442"/>
                        <a:pt x="145774" y="397565"/>
                      </a:cubicBezTo>
                      <a:lnTo>
                        <a:pt x="119269" y="371061"/>
                      </a:lnTo>
                      <a:cubicBezTo>
                        <a:pt x="114852" y="357809"/>
                        <a:pt x="113204" y="343283"/>
                        <a:pt x="106017" y="331305"/>
                      </a:cubicBezTo>
                      <a:cubicBezTo>
                        <a:pt x="99589" y="320591"/>
                        <a:pt x="85101" y="315975"/>
                        <a:pt x="79513" y="304800"/>
                      </a:cubicBezTo>
                      <a:cubicBezTo>
                        <a:pt x="67019" y="279811"/>
                        <a:pt x="61843" y="251791"/>
                        <a:pt x="53008" y="225287"/>
                      </a:cubicBezTo>
                      <a:cubicBezTo>
                        <a:pt x="48591" y="212035"/>
                        <a:pt x="49633" y="195409"/>
                        <a:pt x="39756" y="185531"/>
                      </a:cubicBezTo>
                      <a:lnTo>
                        <a:pt x="13252" y="159026"/>
                      </a:lnTo>
                      <a:cubicBezTo>
                        <a:pt x="8835" y="145774"/>
                        <a:pt x="0" y="133239"/>
                        <a:pt x="0" y="119270"/>
                      </a:cubicBezTo>
                      <a:cubicBezTo>
                        <a:pt x="0" y="105301"/>
                        <a:pt x="9864" y="93065"/>
                        <a:pt x="13252" y="79513"/>
                      </a:cubicBezTo>
                      <a:cubicBezTo>
                        <a:pt x="14323" y="75228"/>
                        <a:pt x="13252" y="70678"/>
                        <a:pt x="13252" y="66261"/>
                      </a:cubicBezTo>
                    </a:path>
                  </a:pathLst>
                </a:custGeom>
                <a:solidFill>
                  <a:srgbClr val="3AB64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5178C9AF-EB75-4DB3-AAEA-949DB29643B9}"/>
                    </a:ext>
                  </a:extLst>
                </p:cNvPr>
                <p:cNvSpPr/>
                <p:nvPr/>
              </p:nvSpPr>
              <p:spPr>
                <a:xfrm rot="20111236">
                  <a:off x="2370843" y="3101418"/>
                  <a:ext cx="463826" cy="1581233"/>
                </a:xfrm>
                <a:custGeom>
                  <a:avLst/>
                  <a:gdLst>
                    <a:gd name="connsiteX0" fmla="*/ 145774 w 463826"/>
                    <a:gd name="connsiteY0" fmla="*/ 0 h 1581233"/>
                    <a:gd name="connsiteX1" fmla="*/ 185531 w 463826"/>
                    <a:gd name="connsiteY1" fmla="*/ 66260 h 1581233"/>
                    <a:gd name="connsiteX2" fmla="*/ 212035 w 463826"/>
                    <a:gd name="connsiteY2" fmla="*/ 92765 h 1581233"/>
                    <a:gd name="connsiteX3" fmla="*/ 238539 w 463826"/>
                    <a:gd name="connsiteY3" fmla="*/ 132521 h 1581233"/>
                    <a:gd name="connsiteX4" fmla="*/ 265044 w 463826"/>
                    <a:gd name="connsiteY4" fmla="*/ 212034 h 1581233"/>
                    <a:gd name="connsiteX5" fmla="*/ 278296 w 463826"/>
                    <a:gd name="connsiteY5" fmla="*/ 251791 h 1581233"/>
                    <a:gd name="connsiteX6" fmla="*/ 318052 w 463826"/>
                    <a:gd name="connsiteY6" fmla="*/ 397565 h 1581233"/>
                    <a:gd name="connsiteX7" fmla="*/ 344557 w 463826"/>
                    <a:gd name="connsiteY7" fmla="*/ 477078 h 1581233"/>
                    <a:gd name="connsiteX8" fmla="*/ 371061 w 463826"/>
                    <a:gd name="connsiteY8" fmla="*/ 516834 h 1581233"/>
                    <a:gd name="connsiteX9" fmla="*/ 397565 w 463826"/>
                    <a:gd name="connsiteY9" fmla="*/ 609600 h 1581233"/>
                    <a:gd name="connsiteX10" fmla="*/ 424070 w 463826"/>
                    <a:gd name="connsiteY10" fmla="*/ 781878 h 1581233"/>
                    <a:gd name="connsiteX11" fmla="*/ 437322 w 463826"/>
                    <a:gd name="connsiteY11" fmla="*/ 874643 h 1581233"/>
                    <a:gd name="connsiteX12" fmla="*/ 450574 w 463826"/>
                    <a:gd name="connsiteY12" fmla="*/ 940904 h 1581233"/>
                    <a:gd name="connsiteX13" fmla="*/ 463826 w 463826"/>
                    <a:gd name="connsiteY13" fmla="*/ 1073426 h 1581233"/>
                    <a:gd name="connsiteX14" fmla="*/ 450574 w 463826"/>
                    <a:gd name="connsiteY14" fmla="*/ 1272208 h 1581233"/>
                    <a:gd name="connsiteX15" fmla="*/ 424070 w 463826"/>
                    <a:gd name="connsiteY15" fmla="*/ 1351721 h 1581233"/>
                    <a:gd name="connsiteX16" fmla="*/ 397565 w 463826"/>
                    <a:gd name="connsiteY16" fmla="*/ 1444486 h 1581233"/>
                    <a:gd name="connsiteX17" fmla="*/ 384313 w 463826"/>
                    <a:gd name="connsiteY17" fmla="*/ 1484243 h 1581233"/>
                    <a:gd name="connsiteX18" fmla="*/ 371061 w 463826"/>
                    <a:gd name="connsiteY18" fmla="*/ 1577008 h 1581233"/>
                    <a:gd name="connsiteX19" fmla="*/ 331304 w 463826"/>
                    <a:gd name="connsiteY19" fmla="*/ 1563756 h 1581233"/>
                    <a:gd name="connsiteX20" fmla="*/ 278296 w 463826"/>
                    <a:gd name="connsiteY20" fmla="*/ 1510747 h 1581233"/>
                    <a:gd name="connsiteX21" fmla="*/ 238539 w 463826"/>
                    <a:gd name="connsiteY21" fmla="*/ 1444486 h 1581233"/>
                    <a:gd name="connsiteX22" fmla="*/ 225287 w 463826"/>
                    <a:gd name="connsiteY22" fmla="*/ 1404730 h 1581233"/>
                    <a:gd name="connsiteX23" fmla="*/ 172278 w 463826"/>
                    <a:gd name="connsiteY23" fmla="*/ 1325217 h 1581233"/>
                    <a:gd name="connsiteX24" fmla="*/ 132522 w 463826"/>
                    <a:gd name="connsiteY24" fmla="*/ 1245704 h 1581233"/>
                    <a:gd name="connsiteX25" fmla="*/ 92765 w 463826"/>
                    <a:gd name="connsiteY25" fmla="*/ 1179443 h 1581233"/>
                    <a:gd name="connsiteX26" fmla="*/ 79513 w 463826"/>
                    <a:gd name="connsiteY26" fmla="*/ 1139686 h 1581233"/>
                    <a:gd name="connsiteX27" fmla="*/ 53009 w 463826"/>
                    <a:gd name="connsiteY27" fmla="*/ 1033669 h 1581233"/>
                    <a:gd name="connsiteX28" fmla="*/ 26504 w 463826"/>
                    <a:gd name="connsiteY28" fmla="*/ 954156 h 1581233"/>
                    <a:gd name="connsiteX29" fmla="*/ 0 w 463826"/>
                    <a:gd name="connsiteY29" fmla="*/ 781878 h 1581233"/>
                    <a:gd name="connsiteX30" fmla="*/ 13252 w 463826"/>
                    <a:gd name="connsiteY30" fmla="*/ 463826 h 1581233"/>
                    <a:gd name="connsiteX31" fmla="*/ 26504 w 463826"/>
                    <a:gd name="connsiteY31" fmla="*/ 344556 h 1581233"/>
                    <a:gd name="connsiteX32" fmla="*/ 53009 w 463826"/>
                    <a:gd name="connsiteY32" fmla="*/ 318052 h 1581233"/>
                    <a:gd name="connsiteX33" fmla="*/ 66261 w 463826"/>
                    <a:gd name="connsiteY33" fmla="*/ 278295 h 1581233"/>
                    <a:gd name="connsiteX34" fmla="*/ 92765 w 463826"/>
                    <a:gd name="connsiteY34" fmla="*/ 238539 h 1581233"/>
                    <a:gd name="connsiteX35" fmla="*/ 119270 w 463826"/>
                    <a:gd name="connsiteY35" fmla="*/ 159026 h 1581233"/>
                    <a:gd name="connsiteX36" fmla="*/ 145774 w 463826"/>
                    <a:gd name="connsiteY36" fmla="*/ 106017 h 1581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63826" h="1581233">
                      <a:moveTo>
                        <a:pt x="145774" y="0"/>
                      </a:moveTo>
                      <a:cubicBezTo>
                        <a:pt x="159026" y="22087"/>
                        <a:pt x="170560" y="45300"/>
                        <a:pt x="185531" y="66260"/>
                      </a:cubicBezTo>
                      <a:cubicBezTo>
                        <a:pt x="192793" y="76427"/>
                        <a:pt x="204230" y="83009"/>
                        <a:pt x="212035" y="92765"/>
                      </a:cubicBezTo>
                      <a:cubicBezTo>
                        <a:pt x="221984" y="105202"/>
                        <a:pt x="229704" y="119269"/>
                        <a:pt x="238539" y="132521"/>
                      </a:cubicBezTo>
                      <a:lnTo>
                        <a:pt x="265044" y="212034"/>
                      </a:lnTo>
                      <a:cubicBezTo>
                        <a:pt x="269461" y="225286"/>
                        <a:pt x="275556" y="238093"/>
                        <a:pt x="278296" y="251791"/>
                      </a:cubicBezTo>
                      <a:cubicBezTo>
                        <a:pt x="297027" y="345447"/>
                        <a:pt x="284425" y="296685"/>
                        <a:pt x="318052" y="397565"/>
                      </a:cubicBezTo>
                      <a:cubicBezTo>
                        <a:pt x="318053" y="397569"/>
                        <a:pt x="344555" y="477075"/>
                        <a:pt x="344557" y="477078"/>
                      </a:cubicBezTo>
                      <a:lnTo>
                        <a:pt x="371061" y="516834"/>
                      </a:lnTo>
                      <a:cubicBezTo>
                        <a:pt x="380501" y="545155"/>
                        <a:pt x="393405" y="580479"/>
                        <a:pt x="397565" y="609600"/>
                      </a:cubicBezTo>
                      <a:cubicBezTo>
                        <a:pt x="423189" y="788965"/>
                        <a:pt x="393324" y="689639"/>
                        <a:pt x="424070" y="781878"/>
                      </a:cubicBezTo>
                      <a:cubicBezTo>
                        <a:pt x="428487" y="812800"/>
                        <a:pt x="432187" y="843832"/>
                        <a:pt x="437322" y="874643"/>
                      </a:cubicBezTo>
                      <a:cubicBezTo>
                        <a:pt x="441025" y="896861"/>
                        <a:pt x="447597" y="918577"/>
                        <a:pt x="450574" y="940904"/>
                      </a:cubicBezTo>
                      <a:cubicBezTo>
                        <a:pt x="456441" y="984909"/>
                        <a:pt x="459409" y="1029252"/>
                        <a:pt x="463826" y="1073426"/>
                      </a:cubicBezTo>
                      <a:cubicBezTo>
                        <a:pt x="459409" y="1139687"/>
                        <a:pt x="459965" y="1206468"/>
                        <a:pt x="450574" y="1272208"/>
                      </a:cubicBezTo>
                      <a:cubicBezTo>
                        <a:pt x="446623" y="1299865"/>
                        <a:pt x="432905" y="1325217"/>
                        <a:pt x="424070" y="1351721"/>
                      </a:cubicBezTo>
                      <a:cubicBezTo>
                        <a:pt x="392298" y="1447040"/>
                        <a:pt x="430844" y="1328012"/>
                        <a:pt x="397565" y="1444486"/>
                      </a:cubicBezTo>
                      <a:cubicBezTo>
                        <a:pt x="393727" y="1457918"/>
                        <a:pt x="388730" y="1470991"/>
                        <a:pt x="384313" y="1484243"/>
                      </a:cubicBezTo>
                      <a:cubicBezTo>
                        <a:pt x="379896" y="1515165"/>
                        <a:pt x="388387" y="1551018"/>
                        <a:pt x="371061" y="1577008"/>
                      </a:cubicBezTo>
                      <a:cubicBezTo>
                        <a:pt x="363312" y="1588631"/>
                        <a:pt x="341182" y="1573634"/>
                        <a:pt x="331304" y="1563756"/>
                      </a:cubicBezTo>
                      <a:cubicBezTo>
                        <a:pt x="260623" y="1493076"/>
                        <a:pt x="384316" y="1546090"/>
                        <a:pt x="278296" y="1510747"/>
                      </a:cubicBezTo>
                      <a:cubicBezTo>
                        <a:pt x="240756" y="1398127"/>
                        <a:pt x="293112" y="1535440"/>
                        <a:pt x="238539" y="1444486"/>
                      </a:cubicBezTo>
                      <a:cubicBezTo>
                        <a:pt x="231352" y="1432508"/>
                        <a:pt x="232071" y="1416941"/>
                        <a:pt x="225287" y="1404730"/>
                      </a:cubicBezTo>
                      <a:cubicBezTo>
                        <a:pt x="209817" y="1376884"/>
                        <a:pt x="172278" y="1325217"/>
                        <a:pt x="172278" y="1325217"/>
                      </a:cubicBezTo>
                      <a:cubicBezTo>
                        <a:pt x="138968" y="1225286"/>
                        <a:pt x="183901" y="1348463"/>
                        <a:pt x="132522" y="1245704"/>
                      </a:cubicBezTo>
                      <a:cubicBezTo>
                        <a:pt x="98116" y="1176892"/>
                        <a:pt x="144534" y="1231210"/>
                        <a:pt x="92765" y="1179443"/>
                      </a:cubicBezTo>
                      <a:cubicBezTo>
                        <a:pt x="88348" y="1166191"/>
                        <a:pt x="83188" y="1153163"/>
                        <a:pt x="79513" y="1139686"/>
                      </a:cubicBezTo>
                      <a:cubicBezTo>
                        <a:pt x="69929" y="1104543"/>
                        <a:pt x="64528" y="1068226"/>
                        <a:pt x="53009" y="1033669"/>
                      </a:cubicBezTo>
                      <a:cubicBezTo>
                        <a:pt x="44174" y="1007165"/>
                        <a:pt x="31983" y="981552"/>
                        <a:pt x="26504" y="954156"/>
                      </a:cubicBezTo>
                      <a:cubicBezTo>
                        <a:pt x="6268" y="852973"/>
                        <a:pt x="16046" y="910245"/>
                        <a:pt x="0" y="781878"/>
                      </a:cubicBezTo>
                      <a:cubicBezTo>
                        <a:pt x="4417" y="675861"/>
                        <a:pt x="6833" y="569741"/>
                        <a:pt x="13252" y="463826"/>
                      </a:cubicBezTo>
                      <a:cubicBezTo>
                        <a:pt x="15672" y="423898"/>
                        <a:pt x="15979" y="383148"/>
                        <a:pt x="26504" y="344556"/>
                      </a:cubicBezTo>
                      <a:cubicBezTo>
                        <a:pt x="29792" y="332502"/>
                        <a:pt x="44174" y="326887"/>
                        <a:pt x="53009" y="318052"/>
                      </a:cubicBezTo>
                      <a:cubicBezTo>
                        <a:pt x="57426" y="304800"/>
                        <a:pt x="60014" y="290789"/>
                        <a:pt x="66261" y="278295"/>
                      </a:cubicBezTo>
                      <a:cubicBezTo>
                        <a:pt x="73384" y="264049"/>
                        <a:pt x="86296" y="253093"/>
                        <a:pt x="92765" y="238539"/>
                      </a:cubicBezTo>
                      <a:cubicBezTo>
                        <a:pt x="104112" y="213009"/>
                        <a:pt x="103773" y="182272"/>
                        <a:pt x="119270" y="159026"/>
                      </a:cubicBezTo>
                      <a:cubicBezTo>
                        <a:pt x="148224" y="115594"/>
                        <a:pt x="145774" y="135196"/>
                        <a:pt x="145774" y="106017"/>
                      </a:cubicBezTo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B04B565-A850-4CD3-9765-74350842040A}"/>
                    </a:ext>
                  </a:extLst>
                </p:cNvPr>
                <p:cNvSpPr/>
                <p:nvPr/>
              </p:nvSpPr>
              <p:spPr>
                <a:xfrm rot="3268175">
                  <a:off x="3432652" y="3101508"/>
                  <a:ext cx="463826" cy="1581233"/>
                </a:xfrm>
                <a:custGeom>
                  <a:avLst/>
                  <a:gdLst>
                    <a:gd name="connsiteX0" fmla="*/ 145774 w 463826"/>
                    <a:gd name="connsiteY0" fmla="*/ 0 h 1581233"/>
                    <a:gd name="connsiteX1" fmla="*/ 185531 w 463826"/>
                    <a:gd name="connsiteY1" fmla="*/ 66260 h 1581233"/>
                    <a:gd name="connsiteX2" fmla="*/ 212035 w 463826"/>
                    <a:gd name="connsiteY2" fmla="*/ 92765 h 1581233"/>
                    <a:gd name="connsiteX3" fmla="*/ 238539 w 463826"/>
                    <a:gd name="connsiteY3" fmla="*/ 132521 h 1581233"/>
                    <a:gd name="connsiteX4" fmla="*/ 265044 w 463826"/>
                    <a:gd name="connsiteY4" fmla="*/ 212034 h 1581233"/>
                    <a:gd name="connsiteX5" fmla="*/ 278296 w 463826"/>
                    <a:gd name="connsiteY5" fmla="*/ 251791 h 1581233"/>
                    <a:gd name="connsiteX6" fmla="*/ 318052 w 463826"/>
                    <a:gd name="connsiteY6" fmla="*/ 397565 h 1581233"/>
                    <a:gd name="connsiteX7" fmla="*/ 344557 w 463826"/>
                    <a:gd name="connsiteY7" fmla="*/ 477078 h 1581233"/>
                    <a:gd name="connsiteX8" fmla="*/ 371061 w 463826"/>
                    <a:gd name="connsiteY8" fmla="*/ 516834 h 1581233"/>
                    <a:gd name="connsiteX9" fmla="*/ 397565 w 463826"/>
                    <a:gd name="connsiteY9" fmla="*/ 609600 h 1581233"/>
                    <a:gd name="connsiteX10" fmla="*/ 424070 w 463826"/>
                    <a:gd name="connsiteY10" fmla="*/ 781878 h 1581233"/>
                    <a:gd name="connsiteX11" fmla="*/ 437322 w 463826"/>
                    <a:gd name="connsiteY11" fmla="*/ 874643 h 1581233"/>
                    <a:gd name="connsiteX12" fmla="*/ 450574 w 463826"/>
                    <a:gd name="connsiteY12" fmla="*/ 940904 h 1581233"/>
                    <a:gd name="connsiteX13" fmla="*/ 463826 w 463826"/>
                    <a:gd name="connsiteY13" fmla="*/ 1073426 h 1581233"/>
                    <a:gd name="connsiteX14" fmla="*/ 450574 w 463826"/>
                    <a:gd name="connsiteY14" fmla="*/ 1272208 h 1581233"/>
                    <a:gd name="connsiteX15" fmla="*/ 424070 w 463826"/>
                    <a:gd name="connsiteY15" fmla="*/ 1351721 h 1581233"/>
                    <a:gd name="connsiteX16" fmla="*/ 397565 w 463826"/>
                    <a:gd name="connsiteY16" fmla="*/ 1444486 h 1581233"/>
                    <a:gd name="connsiteX17" fmla="*/ 384313 w 463826"/>
                    <a:gd name="connsiteY17" fmla="*/ 1484243 h 1581233"/>
                    <a:gd name="connsiteX18" fmla="*/ 371061 w 463826"/>
                    <a:gd name="connsiteY18" fmla="*/ 1577008 h 1581233"/>
                    <a:gd name="connsiteX19" fmla="*/ 331304 w 463826"/>
                    <a:gd name="connsiteY19" fmla="*/ 1563756 h 1581233"/>
                    <a:gd name="connsiteX20" fmla="*/ 278296 w 463826"/>
                    <a:gd name="connsiteY20" fmla="*/ 1510747 h 1581233"/>
                    <a:gd name="connsiteX21" fmla="*/ 238539 w 463826"/>
                    <a:gd name="connsiteY21" fmla="*/ 1444486 h 1581233"/>
                    <a:gd name="connsiteX22" fmla="*/ 225287 w 463826"/>
                    <a:gd name="connsiteY22" fmla="*/ 1404730 h 1581233"/>
                    <a:gd name="connsiteX23" fmla="*/ 172278 w 463826"/>
                    <a:gd name="connsiteY23" fmla="*/ 1325217 h 1581233"/>
                    <a:gd name="connsiteX24" fmla="*/ 132522 w 463826"/>
                    <a:gd name="connsiteY24" fmla="*/ 1245704 h 1581233"/>
                    <a:gd name="connsiteX25" fmla="*/ 92765 w 463826"/>
                    <a:gd name="connsiteY25" fmla="*/ 1179443 h 1581233"/>
                    <a:gd name="connsiteX26" fmla="*/ 79513 w 463826"/>
                    <a:gd name="connsiteY26" fmla="*/ 1139686 h 1581233"/>
                    <a:gd name="connsiteX27" fmla="*/ 53009 w 463826"/>
                    <a:gd name="connsiteY27" fmla="*/ 1033669 h 1581233"/>
                    <a:gd name="connsiteX28" fmla="*/ 26504 w 463826"/>
                    <a:gd name="connsiteY28" fmla="*/ 954156 h 1581233"/>
                    <a:gd name="connsiteX29" fmla="*/ 0 w 463826"/>
                    <a:gd name="connsiteY29" fmla="*/ 781878 h 1581233"/>
                    <a:gd name="connsiteX30" fmla="*/ 13252 w 463826"/>
                    <a:gd name="connsiteY30" fmla="*/ 463826 h 1581233"/>
                    <a:gd name="connsiteX31" fmla="*/ 26504 w 463826"/>
                    <a:gd name="connsiteY31" fmla="*/ 344556 h 1581233"/>
                    <a:gd name="connsiteX32" fmla="*/ 53009 w 463826"/>
                    <a:gd name="connsiteY32" fmla="*/ 318052 h 1581233"/>
                    <a:gd name="connsiteX33" fmla="*/ 66261 w 463826"/>
                    <a:gd name="connsiteY33" fmla="*/ 278295 h 1581233"/>
                    <a:gd name="connsiteX34" fmla="*/ 92765 w 463826"/>
                    <a:gd name="connsiteY34" fmla="*/ 238539 h 1581233"/>
                    <a:gd name="connsiteX35" fmla="*/ 119270 w 463826"/>
                    <a:gd name="connsiteY35" fmla="*/ 159026 h 1581233"/>
                    <a:gd name="connsiteX36" fmla="*/ 145774 w 463826"/>
                    <a:gd name="connsiteY36" fmla="*/ 106017 h 1581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63826" h="1581233">
                      <a:moveTo>
                        <a:pt x="145774" y="0"/>
                      </a:moveTo>
                      <a:cubicBezTo>
                        <a:pt x="159026" y="22087"/>
                        <a:pt x="170560" y="45300"/>
                        <a:pt x="185531" y="66260"/>
                      </a:cubicBezTo>
                      <a:cubicBezTo>
                        <a:pt x="192793" y="76427"/>
                        <a:pt x="204230" y="83009"/>
                        <a:pt x="212035" y="92765"/>
                      </a:cubicBezTo>
                      <a:cubicBezTo>
                        <a:pt x="221984" y="105202"/>
                        <a:pt x="229704" y="119269"/>
                        <a:pt x="238539" y="132521"/>
                      </a:cubicBezTo>
                      <a:lnTo>
                        <a:pt x="265044" y="212034"/>
                      </a:lnTo>
                      <a:cubicBezTo>
                        <a:pt x="269461" y="225286"/>
                        <a:pt x="275556" y="238093"/>
                        <a:pt x="278296" y="251791"/>
                      </a:cubicBezTo>
                      <a:cubicBezTo>
                        <a:pt x="297027" y="345447"/>
                        <a:pt x="284425" y="296685"/>
                        <a:pt x="318052" y="397565"/>
                      </a:cubicBezTo>
                      <a:cubicBezTo>
                        <a:pt x="318053" y="397569"/>
                        <a:pt x="344555" y="477075"/>
                        <a:pt x="344557" y="477078"/>
                      </a:cubicBezTo>
                      <a:lnTo>
                        <a:pt x="371061" y="516834"/>
                      </a:lnTo>
                      <a:cubicBezTo>
                        <a:pt x="380501" y="545155"/>
                        <a:pt x="393405" y="580479"/>
                        <a:pt x="397565" y="609600"/>
                      </a:cubicBezTo>
                      <a:cubicBezTo>
                        <a:pt x="423189" y="788965"/>
                        <a:pt x="393324" y="689639"/>
                        <a:pt x="424070" y="781878"/>
                      </a:cubicBezTo>
                      <a:cubicBezTo>
                        <a:pt x="428487" y="812800"/>
                        <a:pt x="432187" y="843832"/>
                        <a:pt x="437322" y="874643"/>
                      </a:cubicBezTo>
                      <a:cubicBezTo>
                        <a:pt x="441025" y="896861"/>
                        <a:pt x="447597" y="918577"/>
                        <a:pt x="450574" y="940904"/>
                      </a:cubicBezTo>
                      <a:cubicBezTo>
                        <a:pt x="456441" y="984909"/>
                        <a:pt x="459409" y="1029252"/>
                        <a:pt x="463826" y="1073426"/>
                      </a:cubicBezTo>
                      <a:cubicBezTo>
                        <a:pt x="459409" y="1139687"/>
                        <a:pt x="459965" y="1206468"/>
                        <a:pt x="450574" y="1272208"/>
                      </a:cubicBezTo>
                      <a:cubicBezTo>
                        <a:pt x="446623" y="1299865"/>
                        <a:pt x="432905" y="1325217"/>
                        <a:pt x="424070" y="1351721"/>
                      </a:cubicBezTo>
                      <a:cubicBezTo>
                        <a:pt x="392298" y="1447040"/>
                        <a:pt x="430844" y="1328012"/>
                        <a:pt x="397565" y="1444486"/>
                      </a:cubicBezTo>
                      <a:cubicBezTo>
                        <a:pt x="393727" y="1457918"/>
                        <a:pt x="388730" y="1470991"/>
                        <a:pt x="384313" y="1484243"/>
                      </a:cubicBezTo>
                      <a:cubicBezTo>
                        <a:pt x="379896" y="1515165"/>
                        <a:pt x="388387" y="1551018"/>
                        <a:pt x="371061" y="1577008"/>
                      </a:cubicBezTo>
                      <a:cubicBezTo>
                        <a:pt x="363312" y="1588631"/>
                        <a:pt x="341182" y="1573634"/>
                        <a:pt x="331304" y="1563756"/>
                      </a:cubicBezTo>
                      <a:cubicBezTo>
                        <a:pt x="260623" y="1493076"/>
                        <a:pt x="384316" y="1546090"/>
                        <a:pt x="278296" y="1510747"/>
                      </a:cubicBezTo>
                      <a:cubicBezTo>
                        <a:pt x="240756" y="1398127"/>
                        <a:pt x="293112" y="1535440"/>
                        <a:pt x="238539" y="1444486"/>
                      </a:cubicBezTo>
                      <a:cubicBezTo>
                        <a:pt x="231352" y="1432508"/>
                        <a:pt x="232071" y="1416941"/>
                        <a:pt x="225287" y="1404730"/>
                      </a:cubicBezTo>
                      <a:cubicBezTo>
                        <a:pt x="209817" y="1376884"/>
                        <a:pt x="172278" y="1325217"/>
                        <a:pt x="172278" y="1325217"/>
                      </a:cubicBezTo>
                      <a:cubicBezTo>
                        <a:pt x="138968" y="1225286"/>
                        <a:pt x="183901" y="1348463"/>
                        <a:pt x="132522" y="1245704"/>
                      </a:cubicBezTo>
                      <a:cubicBezTo>
                        <a:pt x="98116" y="1176892"/>
                        <a:pt x="144534" y="1231210"/>
                        <a:pt x="92765" y="1179443"/>
                      </a:cubicBezTo>
                      <a:cubicBezTo>
                        <a:pt x="88348" y="1166191"/>
                        <a:pt x="83188" y="1153163"/>
                        <a:pt x="79513" y="1139686"/>
                      </a:cubicBezTo>
                      <a:cubicBezTo>
                        <a:pt x="69929" y="1104543"/>
                        <a:pt x="64528" y="1068226"/>
                        <a:pt x="53009" y="1033669"/>
                      </a:cubicBezTo>
                      <a:cubicBezTo>
                        <a:pt x="44174" y="1007165"/>
                        <a:pt x="31983" y="981552"/>
                        <a:pt x="26504" y="954156"/>
                      </a:cubicBezTo>
                      <a:cubicBezTo>
                        <a:pt x="6268" y="852973"/>
                        <a:pt x="16046" y="910245"/>
                        <a:pt x="0" y="781878"/>
                      </a:cubicBezTo>
                      <a:cubicBezTo>
                        <a:pt x="4417" y="675861"/>
                        <a:pt x="6833" y="569741"/>
                        <a:pt x="13252" y="463826"/>
                      </a:cubicBezTo>
                      <a:cubicBezTo>
                        <a:pt x="15672" y="423898"/>
                        <a:pt x="15979" y="383148"/>
                        <a:pt x="26504" y="344556"/>
                      </a:cubicBezTo>
                      <a:cubicBezTo>
                        <a:pt x="29792" y="332502"/>
                        <a:pt x="44174" y="326887"/>
                        <a:pt x="53009" y="318052"/>
                      </a:cubicBezTo>
                      <a:cubicBezTo>
                        <a:pt x="57426" y="304800"/>
                        <a:pt x="60014" y="290789"/>
                        <a:pt x="66261" y="278295"/>
                      </a:cubicBezTo>
                      <a:cubicBezTo>
                        <a:pt x="73384" y="264049"/>
                        <a:pt x="86296" y="253093"/>
                        <a:pt x="92765" y="238539"/>
                      </a:cubicBezTo>
                      <a:cubicBezTo>
                        <a:pt x="104112" y="213009"/>
                        <a:pt x="103773" y="182272"/>
                        <a:pt x="119270" y="159026"/>
                      </a:cubicBezTo>
                      <a:cubicBezTo>
                        <a:pt x="148224" y="115594"/>
                        <a:pt x="145774" y="135196"/>
                        <a:pt x="145774" y="106017"/>
                      </a:cubicBezTo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5D53D38D-4EFD-4016-AAB0-4595097452C1}"/>
                  </a:ext>
                </a:extLst>
              </p:cNvPr>
              <p:cNvSpPr/>
              <p:nvPr/>
            </p:nvSpPr>
            <p:spPr>
              <a:xfrm>
                <a:off x="1555668" y="2612571"/>
                <a:ext cx="1151906" cy="1009403"/>
              </a:xfrm>
              <a:custGeom>
                <a:avLst/>
                <a:gdLst>
                  <a:gd name="connsiteX0" fmla="*/ 0 w 1151906"/>
                  <a:gd name="connsiteY0" fmla="*/ 0 h 1009403"/>
                  <a:gd name="connsiteX1" fmla="*/ 59376 w 1151906"/>
                  <a:gd name="connsiteY1" fmla="*/ 23751 h 1009403"/>
                  <a:gd name="connsiteX2" fmla="*/ 95002 w 1151906"/>
                  <a:gd name="connsiteY2" fmla="*/ 35626 h 1009403"/>
                  <a:gd name="connsiteX3" fmla="*/ 130628 w 1151906"/>
                  <a:gd name="connsiteY3" fmla="*/ 71252 h 1009403"/>
                  <a:gd name="connsiteX4" fmla="*/ 154379 w 1151906"/>
                  <a:gd name="connsiteY4" fmla="*/ 106878 h 1009403"/>
                  <a:gd name="connsiteX5" fmla="*/ 225631 w 1151906"/>
                  <a:gd name="connsiteY5" fmla="*/ 130629 h 1009403"/>
                  <a:gd name="connsiteX6" fmla="*/ 261257 w 1151906"/>
                  <a:gd name="connsiteY6" fmla="*/ 154380 h 1009403"/>
                  <a:gd name="connsiteX7" fmla="*/ 296883 w 1151906"/>
                  <a:gd name="connsiteY7" fmla="*/ 166255 h 1009403"/>
                  <a:gd name="connsiteX8" fmla="*/ 320633 w 1151906"/>
                  <a:gd name="connsiteY8" fmla="*/ 201881 h 1009403"/>
                  <a:gd name="connsiteX9" fmla="*/ 403761 w 1151906"/>
                  <a:gd name="connsiteY9" fmla="*/ 249382 h 1009403"/>
                  <a:gd name="connsiteX10" fmla="*/ 475013 w 1151906"/>
                  <a:gd name="connsiteY10" fmla="*/ 296884 h 1009403"/>
                  <a:gd name="connsiteX11" fmla="*/ 546264 w 1151906"/>
                  <a:gd name="connsiteY11" fmla="*/ 344385 h 1009403"/>
                  <a:gd name="connsiteX12" fmla="*/ 605641 w 1151906"/>
                  <a:gd name="connsiteY12" fmla="*/ 391886 h 1009403"/>
                  <a:gd name="connsiteX13" fmla="*/ 641267 w 1151906"/>
                  <a:gd name="connsiteY13" fmla="*/ 427512 h 1009403"/>
                  <a:gd name="connsiteX14" fmla="*/ 712519 w 1151906"/>
                  <a:gd name="connsiteY14" fmla="*/ 451263 h 1009403"/>
                  <a:gd name="connsiteX15" fmla="*/ 783771 w 1151906"/>
                  <a:gd name="connsiteY15" fmla="*/ 486889 h 1009403"/>
                  <a:gd name="connsiteX16" fmla="*/ 855023 w 1151906"/>
                  <a:gd name="connsiteY16" fmla="*/ 546265 h 1009403"/>
                  <a:gd name="connsiteX17" fmla="*/ 914400 w 1151906"/>
                  <a:gd name="connsiteY17" fmla="*/ 558141 h 1009403"/>
                  <a:gd name="connsiteX18" fmla="*/ 961901 w 1151906"/>
                  <a:gd name="connsiteY18" fmla="*/ 629393 h 1009403"/>
                  <a:gd name="connsiteX19" fmla="*/ 985651 w 1151906"/>
                  <a:gd name="connsiteY19" fmla="*/ 665019 h 1009403"/>
                  <a:gd name="connsiteX20" fmla="*/ 1021277 w 1151906"/>
                  <a:gd name="connsiteY20" fmla="*/ 688769 h 1009403"/>
                  <a:gd name="connsiteX21" fmla="*/ 1033153 w 1151906"/>
                  <a:gd name="connsiteY21" fmla="*/ 724395 h 1009403"/>
                  <a:gd name="connsiteX22" fmla="*/ 1104405 w 1151906"/>
                  <a:gd name="connsiteY22" fmla="*/ 831273 h 1009403"/>
                  <a:gd name="connsiteX23" fmla="*/ 1128155 w 1151906"/>
                  <a:gd name="connsiteY23" fmla="*/ 866899 h 1009403"/>
                  <a:gd name="connsiteX24" fmla="*/ 1151906 w 1151906"/>
                  <a:gd name="connsiteY24" fmla="*/ 902525 h 1009403"/>
                  <a:gd name="connsiteX25" fmla="*/ 1068779 w 1151906"/>
                  <a:gd name="connsiteY25" fmla="*/ 985652 h 1009403"/>
                  <a:gd name="connsiteX26" fmla="*/ 1033153 w 1151906"/>
                  <a:gd name="connsiteY26" fmla="*/ 1009403 h 1009403"/>
                  <a:gd name="connsiteX27" fmla="*/ 938150 w 1151906"/>
                  <a:gd name="connsiteY27" fmla="*/ 961902 h 1009403"/>
                  <a:gd name="connsiteX28" fmla="*/ 926275 w 1151906"/>
                  <a:gd name="connsiteY28" fmla="*/ 926276 h 1009403"/>
                  <a:gd name="connsiteX29" fmla="*/ 855023 w 1151906"/>
                  <a:gd name="connsiteY29" fmla="*/ 878774 h 1009403"/>
                  <a:gd name="connsiteX30" fmla="*/ 819397 w 1151906"/>
                  <a:gd name="connsiteY30" fmla="*/ 855024 h 1009403"/>
                  <a:gd name="connsiteX31" fmla="*/ 783771 w 1151906"/>
                  <a:gd name="connsiteY31" fmla="*/ 831273 h 1009403"/>
                  <a:gd name="connsiteX32" fmla="*/ 700644 w 1151906"/>
                  <a:gd name="connsiteY32" fmla="*/ 736271 h 1009403"/>
                  <a:gd name="connsiteX33" fmla="*/ 605641 w 1151906"/>
                  <a:gd name="connsiteY33" fmla="*/ 653143 h 1009403"/>
                  <a:gd name="connsiteX34" fmla="*/ 534389 w 1151906"/>
                  <a:gd name="connsiteY34" fmla="*/ 581891 h 1009403"/>
                  <a:gd name="connsiteX35" fmla="*/ 498763 w 1151906"/>
                  <a:gd name="connsiteY35" fmla="*/ 546265 h 1009403"/>
                  <a:gd name="connsiteX36" fmla="*/ 451262 w 1151906"/>
                  <a:gd name="connsiteY36" fmla="*/ 486889 h 1009403"/>
                  <a:gd name="connsiteX37" fmla="*/ 439387 w 1151906"/>
                  <a:gd name="connsiteY37" fmla="*/ 451263 h 1009403"/>
                  <a:gd name="connsiteX38" fmla="*/ 368135 w 1151906"/>
                  <a:gd name="connsiteY38" fmla="*/ 403761 h 1009403"/>
                  <a:gd name="connsiteX39" fmla="*/ 332509 w 1151906"/>
                  <a:gd name="connsiteY39" fmla="*/ 380011 h 1009403"/>
                  <a:gd name="connsiteX40" fmla="*/ 296883 w 1151906"/>
                  <a:gd name="connsiteY40" fmla="*/ 356260 h 1009403"/>
                  <a:gd name="connsiteX41" fmla="*/ 237506 w 1151906"/>
                  <a:gd name="connsiteY41" fmla="*/ 285008 h 1009403"/>
                  <a:gd name="connsiteX42" fmla="*/ 166254 w 1151906"/>
                  <a:gd name="connsiteY42" fmla="*/ 237507 h 1009403"/>
                  <a:gd name="connsiteX43" fmla="*/ 142503 w 1151906"/>
                  <a:gd name="connsiteY43" fmla="*/ 201881 h 1009403"/>
                  <a:gd name="connsiteX44" fmla="*/ 106877 w 1151906"/>
                  <a:gd name="connsiteY44" fmla="*/ 190006 h 1009403"/>
                  <a:gd name="connsiteX45" fmla="*/ 71251 w 1151906"/>
                  <a:gd name="connsiteY45" fmla="*/ 166255 h 1009403"/>
                  <a:gd name="connsiteX46" fmla="*/ 35626 w 1151906"/>
                  <a:gd name="connsiteY46" fmla="*/ 95003 h 1009403"/>
                  <a:gd name="connsiteX47" fmla="*/ 95002 w 1151906"/>
                  <a:gd name="connsiteY47" fmla="*/ 59377 h 100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51906" h="1009403">
                    <a:moveTo>
                      <a:pt x="0" y="0"/>
                    </a:moveTo>
                    <a:cubicBezTo>
                      <a:pt x="19792" y="7917"/>
                      <a:pt x="39417" y="16266"/>
                      <a:pt x="59376" y="23751"/>
                    </a:cubicBezTo>
                    <a:cubicBezTo>
                      <a:pt x="71097" y="28146"/>
                      <a:pt x="84587" y="28682"/>
                      <a:pt x="95002" y="35626"/>
                    </a:cubicBezTo>
                    <a:cubicBezTo>
                      <a:pt x="108976" y="44942"/>
                      <a:pt x="119877" y="58350"/>
                      <a:pt x="130628" y="71252"/>
                    </a:cubicBezTo>
                    <a:cubicBezTo>
                      <a:pt x="139765" y="82216"/>
                      <a:pt x="142276" y="99314"/>
                      <a:pt x="154379" y="106878"/>
                    </a:cubicBezTo>
                    <a:cubicBezTo>
                      <a:pt x="175609" y="120147"/>
                      <a:pt x="225631" y="130629"/>
                      <a:pt x="225631" y="130629"/>
                    </a:cubicBezTo>
                    <a:cubicBezTo>
                      <a:pt x="237506" y="138546"/>
                      <a:pt x="248491" y="147997"/>
                      <a:pt x="261257" y="154380"/>
                    </a:cubicBezTo>
                    <a:cubicBezTo>
                      <a:pt x="272453" y="159978"/>
                      <a:pt x="287108" y="158435"/>
                      <a:pt x="296883" y="166255"/>
                    </a:cubicBezTo>
                    <a:cubicBezTo>
                      <a:pt x="308028" y="175171"/>
                      <a:pt x="310541" y="191789"/>
                      <a:pt x="320633" y="201881"/>
                    </a:cubicBezTo>
                    <a:cubicBezTo>
                      <a:pt x="337420" y="218668"/>
                      <a:pt x="385130" y="240067"/>
                      <a:pt x="403761" y="249382"/>
                    </a:cubicBezTo>
                    <a:cubicBezTo>
                      <a:pt x="482824" y="328445"/>
                      <a:pt x="397676" y="253918"/>
                      <a:pt x="475013" y="296884"/>
                    </a:cubicBezTo>
                    <a:cubicBezTo>
                      <a:pt x="499965" y="310747"/>
                      <a:pt x="546264" y="344385"/>
                      <a:pt x="546264" y="344385"/>
                    </a:cubicBezTo>
                    <a:cubicBezTo>
                      <a:pt x="599383" y="424062"/>
                      <a:pt x="536808" y="345998"/>
                      <a:pt x="605641" y="391886"/>
                    </a:cubicBezTo>
                    <a:cubicBezTo>
                      <a:pt x="619615" y="401202"/>
                      <a:pt x="626586" y="419356"/>
                      <a:pt x="641267" y="427512"/>
                    </a:cubicBezTo>
                    <a:cubicBezTo>
                      <a:pt x="663152" y="439670"/>
                      <a:pt x="691688" y="437376"/>
                      <a:pt x="712519" y="451263"/>
                    </a:cubicBezTo>
                    <a:cubicBezTo>
                      <a:pt x="758561" y="481956"/>
                      <a:pt x="734605" y="470499"/>
                      <a:pt x="783771" y="486889"/>
                    </a:cubicBezTo>
                    <a:cubicBezTo>
                      <a:pt x="802254" y="505372"/>
                      <a:pt x="828568" y="536345"/>
                      <a:pt x="855023" y="546265"/>
                    </a:cubicBezTo>
                    <a:cubicBezTo>
                      <a:pt x="873922" y="553352"/>
                      <a:pt x="894608" y="554182"/>
                      <a:pt x="914400" y="558141"/>
                    </a:cubicBezTo>
                    <a:lnTo>
                      <a:pt x="961901" y="629393"/>
                    </a:lnTo>
                    <a:cubicBezTo>
                      <a:pt x="969818" y="641268"/>
                      <a:pt x="973776" y="657102"/>
                      <a:pt x="985651" y="665019"/>
                    </a:cubicBezTo>
                    <a:lnTo>
                      <a:pt x="1021277" y="688769"/>
                    </a:lnTo>
                    <a:cubicBezTo>
                      <a:pt x="1025236" y="700644"/>
                      <a:pt x="1027074" y="713453"/>
                      <a:pt x="1033153" y="724395"/>
                    </a:cubicBezTo>
                    <a:cubicBezTo>
                      <a:pt x="1033161" y="724410"/>
                      <a:pt x="1092525" y="813453"/>
                      <a:pt x="1104405" y="831273"/>
                    </a:cubicBezTo>
                    <a:lnTo>
                      <a:pt x="1128155" y="866899"/>
                    </a:lnTo>
                    <a:lnTo>
                      <a:pt x="1151906" y="902525"/>
                    </a:lnTo>
                    <a:cubicBezTo>
                      <a:pt x="1131005" y="965231"/>
                      <a:pt x="1150447" y="931207"/>
                      <a:pt x="1068779" y="985652"/>
                    </a:cubicBezTo>
                    <a:lnTo>
                      <a:pt x="1033153" y="1009403"/>
                    </a:lnTo>
                    <a:cubicBezTo>
                      <a:pt x="990105" y="998641"/>
                      <a:pt x="970023" y="1000150"/>
                      <a:pt x="938150" y="961902"/>
                    </a:cubicBezTo>
                    <a:cubicBezTo>
                      <a:pt x="930136" y="952286"/>
                      <a:pt x="935126" y="935127"/>
                      <a:pt x="926275" y="926276"/>
                    </a:cubicBezTo>
                    <a:cubicBezTo>
                      <a:pt x="906091" y="906092"/>
                      <a:pt x="878774" y="894608"/>
                      <a:pt x="855023" y="878774"/>
                    </a:cubicBezTo>
                    <a:lnTo>
                      <a:pt x="819397" y="855024"/>
                    </a:lnTo>
                    <a:lnTo>
                      <a:pt x="783771" y="831273"/>
                    </a:lnTo>
                    <a:cubicBezTo>
                      <a:pt x="728353" y="748146"/>
                      <a:pt x="760021" y="775854"/>
                      <a:pt x="700644" y="736271"/>
                    </a:cubicBezTo>
                    <a:cubicBezTo>
                      <a:pt x="633350" y="635331"/>
                      <a:pt x="744187" y="791689"/>
                      <a:pt x="605641" y="653143"/>
                    </a:cubicBezTo>
                    <a:lnTo>
                      <a:pt x="534389" y="581891"/>
                    </a:lnTo>
                    <a:lnTo>
                      <a:pt x="498763" y="546265"/>
                    </a:lnTo>
                    <a:cubicBezTo>
                      <a:pt x="468915" y="456718"/>
                      <a:pt x="512650" y="563624"/>
                      <a:pt x="451262" y="486889"/>
                    </a:cubicBezTo>
                    <a:cubicBezTo>
                      <a:pt x="443442" y="477114"/>
                      <a:pt x="448238" y="460114"/>
                      <a:pt x="439387" y="451263"/>
                    </a:cubicBezTo>
                    <a:cubicBezTo>
                      <a:pt x="419203" y="431079"/>
                      <a:pt x="391886" y="419595"/>
                      <a:pt x="368135" y="403761"/>
                    </a:cubicBezTo>
                    <a:lnTo>
                      <a:pt x="332509" y="380011"/>
                    </a:lnTo>
                    <a:lnTo>
                      <a:pt x="296883" y="356260"/>
                    </a:lnTo>
                    <a:cubicBezTo>
                      <a:pt x="275771" y="324593"/>
                      <a:pt x="269156" y="309625"/>
                      <a:pt x="237506" y="285008"/>
                    </a:cubicBezTo>
                    <a:cubicBezTo>
                      <a:pt x="214974" y="267483"/>
                      <a:pt x="166254" y="237507"/>
                      <a:pt x="166254" y="237507"/>
                    </a:cubicBezTo>
                    <a:cubicBezTo>
                      <a:pt x="158337" y="225632"/>
                      <a:pt x="153648" y="210797"/>
                      <a:pt x="142503" y="201881"/>
                    </a:cubicBezTo>
                    <a:cubicBezTo>
                      <a:pt x="132728" y="194061"/>
                      <a:pt x="118073" y="195604"/>
                      <a:pt x="106877" y="190006"/>
                    </a:cubicBezTo>
                    <a:cubicBezTo>
                      <a:pt x="94111" y="183623"/>
                      <a:pt x="83126" y="174172"/>
                      <a:pt x="71251" y="166255"/>
                    </a:cubicBezTo>
                    <a:cubicBezTo>
                      <a:pt x="66250" y="158753"/>
                      <a:pt x="29480" y="110367"/>
                      <a:pt x="35626" y="95003"/>
                    </a:cubicBezTo>
                    <a:cubicBezTo>
                      <a:pt x="39209" y="86044"/>
                      <a:pt x="82925" y="65415"/>
                      <a:pt x="95002" y="59377"/>
                    </a:cubicBezTo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A1C932-EE83-4BE3-A6A0-A852199C00E0}"/>
                </a:ext>
              </a:extLst>
            </p:cNvPr>
            <p:cNvGrpSpPr/>
            <p:nvPr/>
          </p:nvGrpSpPr>
          <p:grpSpPr>
            <a:xfrm>
              <a:off x="-1380" y="5754268"/>
              <a:ext cx="4586632" cy="1208851"/>
              <a:chOff x="-1380" y="5683016"/>
              <a:chExt cx="4586632" cy="12088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3EA7DD-3307-42F6-8601-369F2FDE8311}"/>
                  </a:ext>
                </a:extLst>
              </p:cNvPr>
              <p:cNvSpPr/>
              <p:nvPr/>
            </p:nvSpPr>
            <p:spPr>
              <a:xfrm>
                <a:off x="0" y="5917832"/>
                <a:ext cx="4585252" cy="974035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5C245E1-CBF7-43BD-B9F1-CC71691FCEEF}"/>
                  </a:ext>
                </a:extLst>
              </p:cNvPr>
              <p:cNvSpPr/>
              <p:nvPr/>
            </p:nvSpPr>
            <p:spPr>
              <a:xfrm>
                <a:off x="-1380" y="5683016"/>
                <a:ext cx="4546876" cy="479245"/>
              </a:xfrm>
              <a:custGeom>
                <a:avLst/>
                <a:gdLst>
                  <a:gd name="connsiteX0" fmla="*/ 213415 w 4546876"/>
                  <a:gd name="connsiteY0" fmla="*/ 108184 h 479245"/>
                  <a:gd name="connsiteX1" fmla="*/ 279676 w 4546876"/>
                  <a:gd name="connsiteY1" fmla="*/ 68427 h 479245"/>
                  <a:gd name="connsiteX2" fmla="*/ 319432 w 4546876"/>
                  <a:gd name="connsiteY2" fmla="*/ 41923 h 479245"/>
                  <a:gd name="connsiteX3" fmla="*/ 359189 w 4546876"/>
                  <a:gd name="connsiteY3" fmla="*/ 28671 h 479245"/>
                  <a:gd name="connsiteX4" fmla="*/ 398945 w 4546876"/>
                  <a:gd name="connsiteY4" fmla="*/ 2167 h 479245"/>
                  <a:gd name="connsiteX5" fmla="*/ 518215 w 4546876"/>
                  <a:gd name="connsiteY5" fmla="*/ 41923 h 479245"/>
                  <a:gd name="connsiteX6" fmla="*/ 544719 w 4546876"/>
                  <a:gd name="connsiteY6" fmla="*/ 81680 h 479245"/>
                  <a:gd name="connsiteX7" fmla="*/ 624232 w 4546876"/>
                  <a:gd name="connsiteY7" fmla="*/ 134688 h 479245"/>
                  <a:gd name="connsiteX8" fmla="*/ 716997 w 4546876"/>
                  <a:gd name="connsiteY8" fmla="*/ 121436 h 479245"/>
                  <a:gd name="connsiteX9" fmla="*/ 756754 w 4546876"/>
                  <a:gd name="connsiteY9" fmla="*/ 108184 h 479245"/>
                  <a:gd name="connsiteX10" fmla="*/ 1061554 w 4546876"/>
                  <a:gd name="connsiteY10" fmla="*/ 94932 h 479245"/>
                  <a:gd name="connsiteX11" fmla="*/ 1339850 w 4546876"/>
                  <a:gd name="connsiteY11" fmla="*/ 81680 h 479245"/>
                  <a:gd name="connsiteX12" fmla="*/ 1525380 w 4546876"/>
                  <a:gd name="connsiteY12" fmla="*/ 108184 h 479245"/>
                  <a:gd name="connsiteX13" fmla="*/ 1591641 w 4546876"/>
                  <a:gd name="connsiteY13" fmla="*/ 94932 h 479245"/>
                  <a:gd name="connsiteX14" fmla="*/ 1671154 w 4546876"/>
                  <a:gd name="connsiteY14" fmla="*/ 108184 h 479245"/>
                  <a:gd name="connsiteX15" fmla="*/ 1710910 w 4546876"/>
                  <a:gd name="connsiteY15" fmla="*/ 121436 h 479245"/>
                  <a:gd name="connsiteX16" fmla="*/ 1922945 w 4546876"/>
                  <a:gd name="connsiteY16" fmla="*/ 108184 h 479245"/>
                  <a:gd name="connsiteX17" fmla="*/ 1949450 w 4546876"/>
                  <a:gd name="connsiteY17" fmla="*/ 81680 h 479245"/>
                  <a:gd name="connsiteX18" fmla="*/ 2201241 w 4546876"/>
                  <a:gd name="connsiteY18" fmla="*/ 81680 h 479245"/>
                  <a:gd name="connsiteX19" fmla="*/ 2280754 w 4546876"/>
                  <a:gd name="connsiteY19" fmla="*/ 108184 h 479245"/>
                  <a:gd name="connsiteX20" fmla="*/ 2320510 w 4546876"/>
                  <a:gd name="connsiteY20" fmla="*/ 121436 h 479245"/>
                  <a:gd name="connsiteX21" fmla="*/ 2373519 w 4546876"/>
                  <a:gd name="connsiteY21" fmla="*/ 134688 h 479245"/>
                  <a:gd name="connsiteX22" fmla="*/ 2625310 w 4546876"/>
                  <a:gd name="connsiteY22" fmla="*/ 121436 h 479245"/>
                  <a:gd name="connsiteX23" fmla="*/ 2704823 w 4546876"/>
                  <a:gd name="connsiteY23" fmla="*/ 94932 h 479245"/>
                  <a:gd name="connsiteX24" fmla="*/ 2744580 w 4546876"/>
                  <a:gd name="connsiteY24" fmla="*/ 68427 h 479245"/>
                  <a:gd name="connsiteX25" fmla="*/ 2837345 w 4546876"/>
                  <a:gd name="connsiteY25" fmla="*/ 41923 h 479245"/>
                  <a:gd name="connsiteX26" fmla="*/ 2877102 w 4546876"/>
                  <a:gd name="connsiteY26" fmla="*/ 28671 h 479245"/>
                  <a:gd name="connsiteX27" fmla="*/ 2983119 w 4546876"/>
                  <a:gd name="connsiteY27" fmla="*/ 55175 h 479245"/>
                  <a:gd name="connsiteX28" fmla="*/ 3062632 w 4546876"/>
                  <a:gd name="connsiteY28" fmla="*/ 108184 h 479245"/>
                  <a:gd name="connsiteX29" fmla="*/ 3393937 w 4546876"/>
                  <a:gd name="connsiteY29" fmla="*/ 94932 h 479245"/>
                  <a:gd name="connsiteX30" fmla="*/ 3791502 w 4546876"/>
                  <a:gd name="connsiteY30" fmla="*/ 81680 h 479245"/>
                  <a:gd name="connsiteX31" fmla="*/ 3831258 w 4546876"/>
                  <a:gd name="connsiteY31" fmla="*/ 94932 h 479245"/>
                  <a:gd name="connsiteX32" fmla="*/ 3884267 w 4546876"/>
                  <a:gd name="connsiteY32" fmla="*/ 108184 h 479245"/>
                  <a:gd name="connsiteX33" fmla="*/ 4056545 w 4546876"/>
                  <a:gd name="connsiteY33" fmla="*/ 94932 h 479245"/>
                  <a:gd name="connsiteX34" fmla="*/ 4136058 w 4546876"/>
                  <a:gd name="connsiteY34" fmla="*/ 68427 h 479245"/>
                  <a:gd name="connsiteX35" fmla="*/ 4189067 w 4546876"/>
                  <a:gd name="connsiteY35" fmla="*/ 81680 h 479245"/>
                  <a:gd name="connsiteX36" fmla="*/ 4255328 w 4546876"/>
                  <a:gd name="connsiteY36" fmla="*/ 94932 h 479245"/>
                  <a:gd name="connsiteX37" fmla="*/ 4295084 w 4546876"/>
                  <a:gd name="connsiteY37" fmla="*/ 108184 h 479245"/>
                  <a:gd name="connsiteX38" fmla="*/ 4533623 w 4546876"/>
                  <a:gd name="connsiteY38" fmla="*/ 121436 h 479245"/>
                  <a:gd name="connsiteX39" fmla="*/ 4546876 w 4546876"/>
                  <a:gd name="connsiteY39" fmla="*/ 161193 h 479245"/>
                  <a:gd name="connsiteX40" fmla="*/ 4533623 w 4546876"/>
                  <a:gd name="connsiteY40" fmla="*/ 267210 h 479245"/>
                  <a:gd name="connsiteX41" fmla="*/ 4507119 w 4546876"/>
                  <a:gd name="connsiteY41" fmla="*/ 306967 h 479245"/>
                  <a:gd name="connsiteX42" fmla="*/ 4348093 w 4546876"/>
                  <a:gd name="connsiteY42" fmla="*/ 346723 h 479245"/>
                  <a:gd name="connsiteX43" fmla="*/ 4109554 w 4546876"/>
                  <a:gd name="connsiteY43" fmla="*/ 333471 h 479245"/>
                  <a:gd name="connsiteX44" fmla="*/ 4069797 w 4546876"/>
                  <a:gd name="connsiteY44" fmla="*/ 320219 h 479245"/>
                  <a:gd name="connsiteX45" fmla="*/ 3950528 w 4546876"/>
                  <a:gd name="connsiteY45" fmla="*/ 293714 h 479245"/>
                  <a:gd name="connsiteX46" fmla="*/ 3910771 w 4546876"/>
                  <a:gd name="connsiteY46" fmla="*/ 280462 h 479245"/>
                  <a:gd name="connsiteX47" fmla="*/ 3619223 w 4546876"/>
                  <a:gd name="connsiteY47" fmla="*/ 253958 h 479245"/>
                  <a:gd name="connsiteX48" fmla="*/ 3499954 w 4546876"/>
                  <a:gd name="connsiteY48" fmla="*/ 240706 h 479245"/>
                  <a:gd name="connsiteX49" fmla="*/ 3380684 w 4546876"/>
                  <a:gd name="connsiteY49" fmla="*/ 267210 h 479245"/>
                  <a:gd name="connsiteX50" fmla="*/ 3327676 w 4546876"/>
                  <a:gd name="connsiteY50" fmla="*/ 293714 h 479245"/>
                  <a:gd name="connsiteX51" fmla="*/ 3248163 w 4546876"/>
                  <a:gd name="connsiteY51" fmla="*/ 306967 h 479245"/>
                  <a:gd name="connsiteX52" fmla="*/ 3208406 w 4546876"/>
                  <a:gd name="connsiteY52" fmla="*/ 320219 h 479245"/>
                  <a:gd name="connsiteX53" fmla="*/ 3142145 w 4546876"/>
                  <a:gd name="connsiteY53" fmla="*/ 386480 h 479245"/>
                  <a:gd name="connsiteX54" fmla="*/ 3036128 w 4546876"/>
                  <a:gd name="connsiteY54" fmla="*/ 479245 h 479245"/>
                  <a:gd name="connsiteX55" fmla="*/ 2930110 w 4546876"/>
                  <a:gd name="connsiteY55" fmla="*/ 465993 h 479245"/>
                  <a:gd name="connsiteX56" fmla="*/ 2877102 w 4546876"/>
                  <a:gd name="connsiteY56" fmla="*/ 452741 h 479245"/>
                  <a:gd name="connsiteX57" fmla="*/ 2837345 w 4546876"/>
                  <a:gd name="connsiteY57" fmla="*/ 439488 h 479245"/>
                  <a:gd name="connsiteX58" fmla="*/ 2718076 w 4546876"/>
                  <a:gd name="connsiteY58" fmla="*/ 426236 h 479245"/>
                  <a:gd name="connsiteX59" fmla="*/ 2559050 w 4546876"/>
                  <a:gd name="connsiteY59" fmla="*/ 399732 h 479245"/>
                  <a:gd name="connsiteX60" fmla="*/ 2400023 w 4546876"/>
                  <a:gd name="connsiteY60" fmla="*/ 373227 h 479245"/>
                  <a:gd name="connsiteX61" fmla="*/ 2347015 w 4546876"/>
                  <a:gd name="connsiteY61" fmla="*/ 359975 h 479245"/>
                  <a:gd name="connsiteX62" fmla="*/ 2307258 w 4546876"/>
                  <a:gd name="connsiteY62" fmla="*/ 346723 h 479245"/>
                  <a:gd name="connsiteX63" fmla="*/ 2042215 w 4546876"/>
                  <a:gd name="connsiteY63" fmla="*/ 333471 h 479245"/>
                  <a:gd name="connsiteX64" fmla="*/ 2002458 w 4546876"/>
                  <a:gd name="connsiteY64" fmla="*/ 320219 h 479245"/>
                  <a:gd name="connsiteX65" fmla="*/ 1671154 w 4546876"/>
                  <a:gd name="connsiteY65" fmla="*/ 333471 h 479245"/>
                  <a:gd name="connsiteX66" fmla="*/ 1578389 w 4546876"/>
                  <a:gd name="connsiteY66" fmla="*/ 346723 h 479245"/>
                  <a:gd name="connsiteX67" fmla="*/ 1472371 w 4546876"/>
                  <a:gd name="connsiteY67" fmla="*/ 359975 h 479245"/>
                  <a:gd name="connsiteX68" fmla="*/ 1194076 w 4546876"/>
                  <a:gd name="connsiteY68" fmla="*/ 373227 h 479245"/>
                  <a:gd name="connsiteX69" fmla="*/ 1114563 w 4546876"/>
                  <a:gd name="connsiteY69" fmla="*/ 359975 h 479245"/>
                  <a:gd name="connsiteX70" fmla="*/ 1035050 w 4546876"/>
                  <a:gd name="connsiteY70" fmla="*/ 333471 h 479245"/>
                  <a:gd name="connsiteX71" fmla="*/ 637484 w 4546876"/>
                  <a:gd name="connsiteY71" fmla="*/ 346723 h 479245"/>
                  <a:gd name="connsiteX72" fmla="*/ 213415 w 4546876"/>
                  <a:gd name="connsiteY72" fmla="*/ 346723 h 479245"/>
                  <a:gd name="connsiteX73" fmla="*/ 54389 w 4546876"/>
                  <a:gd name="connsiteY73" fmla="*/ 320219 h 479245"/>
                  <a:gd name="connsiteX74" fmla="*/ 14632 w 4546876"/>
                  <a:gd name="connsiteY74" fmla="*/ 293714 h 479245"/>
                  <a:gd name="connsiteX75" fmla="*/ 14632 w 4546876"/>
                  <a:gd name="connsiteY75" fmla="*/ 200949 h 479245"/>
                  <a:gd name="connsiteX76" fmla="*/ 54389 w 4546876"/>
                  <a:gd name="connsiteY76" fmla="*/ 174445 h 479245"/>
                  <a:gd name="connsiteX77" fmla="*/ 94145 w 4546876"/>
                  <a:gd name="connsiteY77" fmla="*/ 108184 h 479245"/>
                  <a:gd name="connsiteX78" fmla="*/ 120650 w 4546876"/>
                  <a:gd name="connsiteY78" fmla="*/ 134688 h 479245"/>
                  <a:gd name="connsiteX79" fmla="*/ 213415 w 4546876"/>
                  <a:gd name="connsiteY79" fmla="*/ 134688 h 479245"/>
                  <a:gd name="connsiteX80" fmla="*/ 213415 w 4546876"/>
                  <a:gd name="connsiteY80" fmla="*/ 108184 h 47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546876" h="479245">
                    <a:moveTo>
                      <a:pt x="213415" y="108184"/>
                    </a:moveTo>
                    <a:cubicBezTo>
                      <a:pt x="235502" y="94932"/>
                      <a:pt x="257834" y="82079"/>
                      <a:pt x="279676" y="68427"/>
                    </a:cubicBezTo>
                    <a:cubicBezTo>
                      <a:pt x="293182" y="59986"/>
                      <a:pt x="305186" y="49046"/>
                      <a:pt x="319432" y="41923"/>
                    </a:cubicBezTo>
                    <a:cubicBezTo>
                      <a:pt x="331926" y="35676"/>
                      <a:pt x="345937" y="33088"/>
                      <a:pt x="359189" y="28671"/>
                    </a:cubicBezTo>
                    <a:cubicBezTo>
                      <a:pt x="372441" y="19836"/>
                      <a:pt x="383097" y="3752"/>
                      <a:pt x="398945" y="2167"/>
                    </a:cubicBezTo>
                    <a:cubicBezTo>
                      <a:pt x="462667" y="-4205"/>
                      <a:pt x="486188" y="1889"/>
                      <a:pt x="518215" y="41923"/>
                    </a:cubicBezTo>
                    <a:cubicBezTo>
                      <a:pt x="528165" y="54360"/>
                      <a:pt x="532733" y="71192"/>
                      <a:pt x="544719" y="81680"/>
                    </a:cubicBezTo>
                    <a:cubicBezTo>
                      <a:pt x="568692" y="102656"/>
                      <a:pt x="624232" y="134688"/>
                      <a:pt x="624232" y="134688"/>
                    </a:cubicBezTo>
                    <a:cubicBezTo>
                      <a:pt x="655154" y="130271"/>
                      <a:pt x="686368" y="127562"/>
                      <a:pt x="716997" y="121436"/>
                    </a:cubicBezTo>
                    <a:cubicBezTo>
                      <a:pt x="730695" y="118696"/>
                      <a:pt x="742826" y="109255"/>
                      <a:pt x="756754" y="108184"/>
                    </a:cubicBezTo>
                    <a:cubicBezTo>
                      <a:pt x="858150" y="100384"/>
                      <a:pt x="959954" y="99349"/>
                      <a:pt x="1061554" y="94932"/>
                    </a:cubicBezTo>
                    <a:cubicBezTo>
                      <a:pt x="1204067" y="47426"/>
                      <a:pt x="1113191" y="66568"/>
                      <a:pt x="1339850" y="81680"/>
                    </a:cubicBezTo>
                    <a:cubicBezTo>
                      <a:pt x="1401022" y="93914"/>
                      <a:pt x="1462420" y="108184"/>
                      <a:pt x="1525380" y="108184"/>
                    </a:cubicBezTo>
                    <a:cubicBezTo>
                      <a:pt x="1547904" y="108184"/>
                      <a:pt x="1569554" y="99349"/>
                      <a:pt x="1591641" y="94932"/>
                    </a:cubicBezTo>
                    <a:cubicBezTo>
                      <a:pt x="1618145" y="99349"/>
                      <a:pt x="1644924" y="102355"/>
                      <a:pt x="1671154" y="108184"/>
                    </a:cubicBezTo>
                    <a:cubicBezTo>
                      <a:pt x="1684790" y="111214"/>
                      <a:pt x="1696941" y="121436"/>
                      <a:pt x="1710910" y="121436"/>
                    </a:cubicBezTo>
                    <a:cubicBezTo>
                      <a:pt x="1781726" y="121436"/>
                      <a:pt x="1852267" y="112601"/>
                      <a:pt x="1922945" y="108184"/>
                    </a:cubicBezTo>
                    <a:cubicBezTo>
                      <a:pt x="1931780" y="99349"/>
                      <a:pt x="1937483" y="85270"/>
                      <a:pt x="1949450" y="81680"/>
                    </a:cubicBezTo>
                    <a:cubicBezTo>
                      <a:pt x="2034750" y="56090"/>
                      <a:pt x="2114710" y="73813"/>
                      <a:pt x="2201241" y="81680"/>
                    </a:cubicBezTo>
                    <a:lnTo>
                      <a:pt x="2280754" y="108184"/>
                    </a:lnTo>
                    <a:cubicBezTo>
                      <a:pt x="2294006" y="112601"/>
                      <a:pt x="2306958" y="118048"/>
                      <a:pt x="2320510" y="121436"/>
                    </a:cubicBezTo>
                    <a:lnTo>
                      <a:pt x="2373519" y="134688"/>
                    </a:lnTo>
                    <a:cubicBezTo>
                      <a:pt x="2457449" y="130271"/>
                      <a:pt x="2541862" y="131450"/>
                      <a:pt x="2625310" y="121436"/>
                    </a:cubicBezTo>
                    <a:cubicBezTo>
                      <a:pt x="2653049" y="118107"/>
                      <a:pt x="2704823" y="94932"/>
                      <a:pt x="2704823" y="94932"/>
                    </a:cubicBezTo>
                    <a:cubicBezTo>
                      <a:pt x="2718075" y="86097"/>
                      <a:pt x="2730334" y="75550"/>
                      <a:pt x="2744580" y="68427"/>
                    </a:cubicBezTo>
                    <a:cubicBezTo>
                      <a:pt x="2765761" y="57837"/>
                      <a:pt x="2817533" y="47583"/>
                      <a:pt x="2837345" y="41923"/>
                    </a:cubicBezTo>
                    <a:cubicBezTo>
                      <a:pt x="2850777" y="38085"/>
                      <a:pt x="2863850" y="33088"/>
                      <a:pt x="2877102" y="28671"/>
                    </a:cubicBezTo>
                    <a:cubicBezTo>
                      <a:pt x="2895460" y="32342"/>
                      <a:pt x="2960197" y="42441"/>
                      <a:pt x="2983119" y="55175"/>
                    </a:cubicBezTo>
                    <a:cubicBezTo>
                      <a:pt x="3010965" y="70645"/>
                      <a:pt x="3062632" y="108184"/>
                      <a:pt x="3062632" y="108184"/>
                    </a:cubicBezTo>
                    <a:lnTo>
                      <a:pt x="3393937" y="94932"/>
                    </a:lnTo>
                    <a:cubicBezTo>
                      <a:pt x="3526445" y="90114"/>
                      <a:pt x="3658907" y="81680"/>
                      <a:pt x="3791502" y="81680"/>
                    </a:cubicBezTo>
                    <a:cubicBezTo>
                      <a:pt x="3805471" y="81680"/>
                      <a:pt x="3817827" y="91095"/>
                      <a:pt x="3831258" y="94932"/>
                    </a:cubicBezTo>
                    <a:cubicBezTo>
                      <a:pt x="3848771" y="99936"/>
                      <a:pt x="3866597" y="103767"/>
                      <a:pt x="3884267" y="108184"/>
                    </a:cubicBezTo>
                    <a:cubicBezTo>
                      <a:pt x="3941693" y="103767"/>
                      <a:pt x="3999654" y="103915"/>
                      <a:pt x="4056545" y="94932"/>
                    </a:cubicBezTo>
                    <a:cubicBezTo>
                      <a:pt x="4084141" y="90575"/>
                      <a:pt x="4136058" y="68427"/>
                      <a:pt x="4136058" y="68427"/>
                    </a:cubicBezTo>
                    <a:cubicBezTo>
                      <a:pt x="4153728" y="72845"/>
                      <a:pt x="4171287" y="77729"/>
                      <a:pt x="4189067" y="81680"/>
                    </a:cubicBezTo>
                    <a:cubicBezTo>
                      <a:pt x="4211055" y="86566"/>
                      <a:pt x="4233476" y="89469"/>
                      <a:pt x="4255328" y="94932"/>
                    </a:cubicBezTo>
                    <a:cubicBezTo>
                      <a:pt x="4268880" y="98320"/>
                      <a:pt x="4281178" y="106860"/>
                      <a:pt x="4295084" y="108184"/>
                    </a:cubicBezTo>
                    <a:cubicBezTo>
                      <a:pt x="4374361" y="115734"/>
                      <a:pt x="4454110" y="117019"/>
                      <a:pt x="4533623" y="121436"/>
                    </a:cubicBezTo>
                    <a:cubicBezTo>
                      <a:pt x="4538041" y="134688"/>
                      <a:pt x="4546876" y="147224"/>
                      <a:pt x="4546876" y="161193"/>
                    </a:cubicBezTo>
                    <a:cubicBezTo>
                      <a:pt x="4546876" y="196807"/>
                      <a:pt x="4542994" y="232851"/>
                      <a:pt x="4533623" y="267210"/>
                    </a:cubicBezTo>
                    <a:cubicBezTo>
                      <a:pt x="4529432" y="282576"/>
                      <a:pt x="4520625" y="298526"/>
                      <a:pt x="4507119" y="306967"/>
                    </a:cubicBezTo>
                    <a:cubicBezTo>
                      <a:pt x="4468937" y="330831"/>
                      <a:pt x="4390897" y="339589"/>
                      <a:pt x="4348093" y="346723"/>
                    </a:cubicBezTo>
                    <a:cubicBezTo>
                      <a:pt x="4268580" y="342306"/>
                      <a:pt x="4188831" y="341021"/>
                      <a:pt x="4109554" y="333471"/>
                    </a:cubicBezTo>
                    <a:cubicBezTo>
                      <a:pt x="4095648" y="332147"/>
                      <a:pt x="4083229" y="324057"/>
                      <a:pt x="4069797" y="320219"/>
                    </a:cubicBezTo>
                    <a:cubicBezTo>
                      <a:pt x="3974573" y="293012"/>
                      <a:pt x="4059833" y="321041"/>
                      <a:pt x="3950528" y="293714"/>
                    </a:cubicBezTo>
                    <a:cubicBezTo>
                      <a:pt x="3936976" y="290326"/>
                      <a:pt x="3924469" y="283202"/>
                      <a:pt x="3910771" y="280462"/>
                    </a:cubicBezTo>
                    <a:cubicBezTo>
                      <a:pt x="3814449" y="261198"/>
                      <a:pt x="3716968" y="262103"/>
                      <a:pt x="3619223" y="253958"/>
                    </a:cubicBezTo>
                    <a:cubicBezTo>
                      <a:pt x="3579360" y="250636"/>
                      <a:pt x="3539710" y="245123"/>
                      <a:pt x="3499954" y="240706"/>
                    </a:cubicBezTo>
                    <a:cubicBezTo>
                      <a:pt x="3481962" y="244304"/>
                      <a:pt x="3402072" y="259190"/>
                      <a:pt x="3380684" y="267210"/>
                    </a:cubicBezTo>
                    <a:cubicBezTo>
                      <a:pt x="3362187" y="274146"/>
                      <a:pt x="3346598" y="288037"/>
                      <a:pt x="3327676" y="293714"/>
                    </a:cubicBezTo>
                    <a:cubicBezTo>
                      <a:pt x="3301939" y="301435"/>
                      <a:pt x="3274393" y="301138"/>
                      <a:pt x="3248163" y="306967"/>
                    </a:cubicBezTo>
                    <a:cubicBezTo>
                      <a:pt x="3234527" y="309997"/>
                      <a:pt x="3221658" y="315802"/>
                      <a:pt x="3208406" y="320219"/>
                    </a:cubicBezTo>
                    <a:cubicBezTo>
                      <a:pt x="3128895" y="373227"/>
                      <a:pt x="3203989" y="315802"/>
                      <a:pt x="3142145" y="386480"/>
                    </a:cubicBezTo>
                    <a:cubicBezTo>
                      <a:pt x="3087879" y="448499"/>
                      <a:pt x="3090015" y="443320"/>
                      <a:pt x="3036128" y="479245"/>
                    </a:cubicBezTo>
                    <a:cubicBezTo>
                      <a:pt x="3000789" y="474828"/>
                      <a:pt x="2965240" y="471848"/>
                      <a:pt x="2930110" y="465993"/>
                    </a:cubicBezTo>
                    <a:cubicBezTo>
                      <a:pt x="2912145" y="462999"/>
                      <a:pt x="2894614" y="457745"/>
                      <a:pt x="2877102" y="452741"/>
                    </a:cubicBezTo>
                    <a:cubicBezTo>
                      <a:pt x="2863670" y="448903"/>
                      <a:pt x="2851124" y="441785"/>
                      <a:pt x="2837345" y="439488"/>
                    </a:cubicBezTo>
                    <a:cubicBezTo>
                      <a:pt x="2797888" y="432912"/>
                      <a:pt x="2757768" y="431197"/>
                      <a:pt x="2718076" y="426236"/>
                    </a:cubicBezTo>
                    <a:cubicBezTo>
                      <a:pt x="2581513" y="409166"/>
                      <a:pt x="2671442" y="419566"/>
                      <a:pt x="2559050" y="399732"/>
                    </a:cubicBezTo>
                    <a:cubicBezTo>
                      <a:pt x="2506128" y="390393"/>
                      <a:pt x="2452159" y="386261"/>
                      <a:pt x="2400023" y="373227"/>
                    </a:cubicBezTo>
                    <a:cubicBezTo>
                      <a:pt x="2382354" y="368810"/>
                      <a:pt x="2364527" y="364978"/>
                      <a:pt x="2347015" y="359975"/>
                    </a:cubicBezTo>
                    <a:cubicBezTo>
                      <a:pt x="2333583" y="356137"/>
                      <a:pt x="2321175" y="347933"/>
                      <a:pt x="2307258" y="346723"/>
                    </a:cubicBezTo>
                    <a:cubicBezTo>
                      <a:pt x="2219133" y="339060"/>
                      <a:pt x="2130563" y="337888"/>
                      <a:pt x="2042215" y="333471"/>
                    </a:cubicBezTo>
                    <a:cubicBezTo>
                      <a:pt x="2028963" y="329054"/>
                      <a:pt x="2016427" y="320219"/>
                      <a:pt x="2002458" y="320219"/>
                    </a:cubicBezTo>
                    <a:cubicBezTo>
                      <a:pt x="1891935" y="320219"/>
                      <a:pt x="1781462" y="326577"/>
                      <a:pt x="1671154" y="333471"/>
                    </a:cubicBezTo>
                    <a:cubicBezTo>
                      <a:pt x="1639979" y="335419"/>
                      <a:pt x="1609351" y="342595"/>
                      <a:pt x="1578389" y="346723"/>
                    </a:cubicBezTo>
                    <a:cubicBezTo>
                      <a:pt x="1543087" y="351430"/>
                      <a:pt x="1507901" y="357525"/>
                      <a:pt x="1472371" y="359975"/>
                    </a:cubicBezTo>
                    <a:cubicBezTo>
                      <a:pt x="1379721" y="366365"/>
                      <a:pt x="1286841" y="368810"/>
                      <a:pt x="1194076" y="373227"/>
                    </a:cubicBezTo>
                    <a:cubicBezTo>
                      <a:pt x="1167572" y="368810"/>
                      <a:pt x="1140631" y="366492"/>
                      <a:pt x="1114563" y="359975"/>
                    </a:cubicBezTo>
                    <a:cubicBezTo>
                      <a:pt x="1087459" y="353199"/>
                      <a:pt x="1035050" y="333471"/>
                      <a:pt x="1035050" y="333471"/>
                    </a:cubicBezTo>
                    <a:cubicBezTo>
                      <a:pt x="902528" y="337888"/>
                      <a:pt x="770080" y="346723"/>
                      <a:pt x="637484" y="346723"/>
                    </a:cubicBezTo>
                    <a:cubicBezTo>
                      <a:pt x="128413" y="346723"/>
                      <a:pt x="575388" y="316559"/>
                      <a:pt x="213415" y="346723"/>
                    </a:cubicBezTo>
                    <a:cubicBezTo>
                      <a:pt x="175627" y="342524"/>
                      <a:pt x="98791" y="342420"/>
                      <a:pt x="54389" y="320219"/>
                    </a:cubicBezTo>
                    <a:cubicBezTo>
                      <a:pt x="40143" y="313096"/>
                      <a:pt x="27884" y="302549"/>
                      <a:pt x="14632" y="293714"/>
                    </a:cubicBezTo>
                    <a:cubicBezTo>
                      <a:pt x="2711" y="257950"/>
                      <a:pt x="-11253" y="239776"/>
                      <a:pt x="14632" y="200949"/>
                    </a:cubicBezTo>
                    <a:cubicBezTo>
                      <a:pt x="23467" y="187697"/>
                      <a:pt x="41137" y="183280"/>
                      <a:pt x="54389" y="174445"/>
                    </a:cubicBezTo>
                    <a:cubicBezTo>
                      <a:pt x="20761" y="73564"/>
                      <a:pt x="488" y="89453"/>
                      <a:pt x="94145" y="108184"/>
                    </a:cubicBezTo>
                    <a:cubicBezTo>
                      <a:pt x="102980" y="117019"/>
                      <a:pt x="109936" y="128260"/>
                      <a:pt x="120650" y="134688"/>
                    </a:cubicBezTo>
                    <a:cubicBezTo>
                      <a:pt x="159793" y="158174"/>
                      <a:pt x="170182" y="145497"/>
                      <a:pt x="213415" y="134688"/>
                    </a:cubicBezTo>
                    <a:lnTo>
                      <a:pt x="213415" y="108184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C901DD-1E68-4B7A-BA94-A4018385FBBA}"/>
              </a:ext>
            </a:extLst>
          </p:cNvPr>
          <p:cNvGrpSpPr/>
          <p:nvPr/>
        </p:nvGrpSpPr>
        <p:grpSpPr>
          <a:xfrm rot="1843340">
            <a:off x="267924" y="1473628"/>
            <a:ext cx="2532526" cy="2502035"/>
            <a:chOff x="3725956" y="1575478"/>
            <a:chExt cx="2956152" cy="287631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C88B55-C4BA-4C79-9E5F-B1C762EE709B}"/>
                </a:ext>
              </a:extLst>
            </p:cNvPr>
            <p:cNvSpPr/>
            <p:nvPr/>
          </p:nvSpPr>
          <p:spPr>
            <a:xfrm rot="18743159">
              <a:off x="4867423" y="2222694"/>
              <a:ext cx="1730326" cy="661182"/>
            </a:xfrm>
            <a:prstGeom prst="ellipse">
              <a:avLst/>
            </a:prstGeom>
            <a:solidFill>
              <a:srgbClr val="FF0000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C2F1D2B-CD6E-4631-B711-0ABD9517ED80}"/>
                </a:ext>
              </a:extLst>
            </p:cNvPr>
            <p:cNvSpPr/>
            <p:nvPr/>
          </p:nvSpPr>
          <p:spPr>
            <a:xfrm rot="15092528">
              <a:off x="4196412" y="2110050"/>
              <a:ext cx="1730326" cy="66118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AE0C53D-A87C-432C-A0DD-9E7535E162AC}"/>
                </a:ext>
              </a:extLst>
            </p:cNvPr>
            <p:cNvSpPr/>
            <p:nvPr/>
          </p:nvSpPr>
          <p:spPr>
            <a:xfrm rot="11792563">
              <a:off x="3725956" y="2567247"/>
              <a:ext cx="1730326" cy="661182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2DBFDCF-05FC-42F8-9539-AE30891CF7BA}"/>
                </a:ext>
              </a:extLst>
            </p:cNvPr>
            <p:cNvSpPr/>
            <p:nvPr/>
          </p:nvSpPr>
          <p:spPr>
            <a:xfrm rot="8535785">
              <a:off x="3772340" y="3143712"/>
              <a:ext cx="1730326" cy="661182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F585ABB-A7B2-44CA-85F8-A521E941758D}"/>
                </a:ext>
              </a:extLst>
            </p:cNvPr>
            <p:cNvSpPr/>
            <p:nvPr/>
          </p:nvSpPr>
          <p:spPr>
            <a:xfrm>
              <a:off x="4744978" y="2489478"/>
              <a:ext cx="816720" cy="816720"/>
            </a:xfrm>
            <a:prstGeom prst="ellipse">
              <a:avLst/>
            </a:prstGeom>
            <a:solidFill>
              <a:srgbClr val="FFFF00">
                <a:alpha val="4902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E87CA0-A478-4A1F-98B2-DE746FB87B0A}"/>
                </a:ext>
              </a:extLst>
            </p:cNvPr>
            <p:cNvSpPr/>
            <p:nvPr/>
          </p:nvSpPr>
          <p:spPr>
            <a:xfrm rot="11792563">
              <a:off x="4951782" y="2878671"/>
              <a:ext cx="1730326" cy="661182"/>
            </a:xfrm>
            <a:prstGeom prst="ellipse">
              <a:avLst/>
            </a:prstGeom>
            <a:solidFill>
              <a:srgbClr val="00206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DE66FA-0CA7-4372-8531-77047B31C8E1}"/>
                </a:ext>
              </a:extLst>
            </p:cNvPr>
            <p:cNvSpPr/>
            <p:nvPr/>
          </p:nvSpPr>
          <p:spPr>
            <a:xfrm rot="15092528">
              <a:off x="4517780" y="3256041"/>
              <a:ext cx="1730326" cy="661182"/>
            </a:xfrm>
            <a:prstGeom prst="ellipse">
              <a:avLst/>
            </a:prstGeom>
            <a:solidFill>
              <a:srgbClr val="3AB649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FBE4-1690-428A-B79A-8D11F82D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853" y="258149"/>
            <a:ext cx="6276817" cy="1265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</a:rPr>
              <a:t>For a nation’s people to flourish its GOVERNMENT must respect, protect, and fulfill HUMAN RIGHTS.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38C931-97B4-472B-9075-57BE9DC67724}"/>
              </a:ext>
            </a:extLst>
          </p:cNvPr>
          <p:cNvGrpSpPr/>
          <p:nvPr/>
        </p:nvGrpSpPr>
        <p:grpSpPr>
          <a:xfrm rot="1504000">
            <a:off x="2081886" y="278178"/>
            <a:ext cx="2956152" cy="2876317"/>
            <a:chOff x="3725956" y="1575478"/>
            <a:chExt cx="2956152" cy="28763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FF15EA3-DDB1-4548-9875-08E1364CBA6A}"/>
                </a:ext>
              </a:extLst>
            </p:cNvPr>
            <p:cNvSpPr/>
            <p:nvPr/>
          </p:nvSpPr>
          <p:spPr>
            <a:xfrm rot="18743159">
              <a:off x="4867423" y="2222694"/>
              <a:ext cx="1730326" cy="661182"/>
            </a:xfrm>
            <a:prstGeom prst="ellipse">
              <a:avLst/>
            </a:prstGeom>
            <a:solidFill>
              <a:srgbClr val="FF0000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31401C-D3E2-4F90-B94D-59AA50B12D57}"/>
                </a:ext>
              </a:extLst>
            </p:cNvPr>
            <p:cNvSpPr/>
            <p:nvPr/>
          </p:nvSpPr>
          <p:spPr>
            <a:xfrm rot="15092528">
              <a:off x="4196412" y="2110050"/>
              <a:ext cx="1730326" cy="66118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3A81E0-70F0-4C24-97F3-29E5FFF26894}"/>
                </a:ext>
              </a:extLst>
            </p:cNvPr>
            <p:cNvSpPr/>
            <p:nvPr/>
          </p:nvSpPr>
          <p:spPr>
            <a:xfrm rot="11792563">
              <a:off x="3725956" y="2567247"/>
              <a:ext cx="1730326" cy="661182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AD68D5-F89F-4055-89BA-44C88D66AC1C}"/>
                </a:ext>
              </a:extLst>
            </p:cNvPr>
            <p:cNvSpPr/>
            <p:nvPr/>
          </p:nvSpPr>
          <p:spPr>
            <a:xfrm rot="8535785">
              <a:off x="3772340" y="3143712"/>
              <a:ext cx="1730326" cy="661182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761B44-AC86-437A-A1EA-F799D21B63C0}"/>
                </a:ext>
              </a:extLst>
            </p:cNvPr>
            <p:cNvSpPr/>
            <p:nvPr/>
          </p:nvSpPr>
          <p:spPr>
            <a:xfrm>
              <a:off x="4744978" y="2489478"/>
              <a:ext cx="816720" cy="816720"/>
            </a:xfrm>
            <a:prstGeom prst="ellipse">
              <a:avLst/>
            </a:prstGeom>
            <a:solidFill>
              <a:srgbClr val="FFFF00">
                <a:alpha val="4902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E634B8-981C-47E6-93E4-A8C26672A41F}"/>
                </a:ext>
              </a:extLst>
            </p:cNvPr>
            <p:cNvSpPr/>
            <p:nvPr/>
          </p:nvSpPr>
          <p:spPr>
            <a:xfrm rot="11792563">
              <a:off x="4951782" y="2878671"/>
              <a:ext cx="1730326" cy="661182"/>
            </a:xfrm>
            <a:prstGeom prst="ellipse">
              <a:avLst/>
            </a:prstGeom>
            <a:solidFill>
              <a:srgbClr val="00206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0B04FA-4020-44E5-A286-0C906D149408}"/>
                </a:ext>
              </a:extLst>
            </p:cNvPr>
            <p:cNvSpPr/>
            <p:nvPr/>
          </p:nvSpPr>
          <p:spPr>
            <a:xfrm rot="15092528">
              <a:off x="4517780" y="3256041"/>
              <a:ext cx="1730326" cy="661182"/>
            </a:xfrm>
            <a:prstGeom prst="ellipse">
              <a:avLst/>
            </a:prstGeom>
            <a:solidFill>
              <a:srgbClr val="3AB649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A1118B-0896-466C-B411-8E323BC00F75}"/>
              </a:ext>
            </a:extLst>
          </p:cNvPr>
          <p:cNvGrpSpPr/>
          <p:nvPr/>
        </p:nvGrpSpPr>
        <p:grpSpPr>
          <a:xfrm>
            <a:off x="2124415" y="627404"/>
            <a:ext cx="2970810" cy="1857905"/>
            <a:chOff x="2124415" y="686779"/>
            <a:chExt cx="2970810" cy="185790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44FD61-4978-4D4D-AC0E-D9FA3EABCB74}"/>
                </a:ext>
              </a:extLst>
            </p:cNvPr>
            <p:cNvSpPr txBox="1"/>
            <p:nvPr/>
          </p:nvSpPr>
          <p:spPr>
            <a:xfrm>
              <a:off x="3378195" y="686779"/>
              <a:ext cx="6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Food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83C030-7A8A-4CF8-8F1D-4692F5644073}"/>
                </a:ext>
              </a:extLst>
            </p:cNvPr>
            <p:cNvSpPr txBox="1"/>
            <p:nvPr/>
          </p:nvSpPr>
          <p:spPr>
            <a:xfrm>
              <a:off x="4081522" y="1302267"/>
              <a:ext cx="101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Health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65BB87-5047-4E6A-ABF7-B47952999A2C}"/>
                </a:ext>
              </a:extLst>
            </p:cNvPr>
            <p:cNvSpPr txBox="1"/>
            <p:nvPr/>
          </p:nvSpPr>
          <p:spPr>
            <a:xfrm>
              <a:off x="2124415" y="1851330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C6D709-F8CF-4F05-8181-B4ACA66C4867}"/>
                </a:ext>
              </a:extLst>
            </p:cNvPr>
            <p:cNvSpPr txBox="1"/>
            <p:nvPr/>
          </p:nvSpPr>
          <p:spPr>
            <a:xfrm>
              <a:off x="3903398" y="2175352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Work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D1D9CA-8529-4DBE-AF40-D2CCD5AC981F}"/>
                </a:ext>
              </a:extLst>
            </p:cNvPr>
            <p:cNvSpPr txBox="1"/>
            <p:nvPr/>
          </p:nvSpPr>
          <p:spPr>
            <a:xfrm>
              <a:off x="2362398" y="950840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Housing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D80F4D-43CE-40BF-9B5A-79976FE5332A}"/>
              </a:ext>
            </a:extLst>
          </p:cNvPr>
          <p:cNvGrpSpPr/>
          <p:nvPr/>
        </p:nvGrpSpPr>
        <p:grpSpPr>
          <a:xfrm>
            <a:off x="56656" y="96074"/>
            <a:ext cx="3465534" cy="1391642"/>
            <a:chOff x="56656" y="96074"/>
            <a:chExt cx="3465534" cy="13916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038453-8D15-422D-B890-FB27B68384D9}"/>
                </a:ext>
              </a:extLst>
            </p:cNvPr>
            <p:cNvSpPr txBox="1"/>
            <p:nvPr/>
          </p:nvSpPr>
          <p:spPr>
            <a:xfrm>
              <a:off x="1517195" y="96074"/>
              <a:ext cx="2004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Economic, Social </a:t>
              </a:r>
              <a:br>
                <a:rPr lang="en-US" b="1" dirty="0"/>
              </a:br>
              <a:r>
                <a:rPr lang="en-US" b="1" dirty="0"/>
                <a:t>and Cultural Rights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971078-9535-4C03-9ED0-92EE60F115FC}"/>
                </a:ext>
              </a:extLst>
            </p:cNvPr>
            <p:cNvSpPr txBox="1"/>
            <p:nvPr/>
          </p:nvSpPr>
          <p:spPr>
            <a:xfrm>
              <a:off x="56656" y="1118384"/>
              <a:ext cx="2348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Civil &amp; Political Rights</a:t>
              </a:r>
            </a:p>
          </p:txBody>
        </p:sp>
      </p:grp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571F151-B152-40E8-8C8F-395379D94D08}"/>
              </a:ext>
            </a:extLst>
          </p:cNvPr>
          <p:cNvSpPr txBox="1">
            <a:spLocks/>
          </p:cNvSpPr>
          <p:nvPr/>
        </p:nvSpPr>
        <p:spPr>
          <a:xfrm>
            <a:off x="5320853" y="1583253"/>
            <a:ext cx="6871147" cy="23588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Roboto" panose="02000000000000000000" pitchFamily="2" charset="0"/>
              </a:rPr>
              <a:t>Calculator FOCUS</a:t>
            </a:r>
            <a:r>
              <a:rPr lang="en-US" dirty="0">
                <a:latin typeface="Roboto" panose="02000000000000000000" pitchFamily="2" charset="0"/>
              </a:rPr>
              <a:t>: The International Covenant for Economic, Social and Cultural Rights (</a:t>
            </a:r>
            <a:r>
              <a:rPr lang="en-US" sz="2200" dirty="0">
                <a:latin typeface="Roboto" panose="02000000000000000000" pitchFamily="2" charset="0"/>
              </a:rPr>
              <a:t>ICESCR</a:t>
            </a:r>
            <a:r>
              <a:rPr lang="en-US" dirty="0">
                <a:latin typeface="Roboto" panose="02000000000000000000" pitchFamily="2" charset="0"/>
              </a:rPr>
              <a:t>): </a:t>
            </a:r>
          </a:p>
          <a:p>
            <a:pPr marL="682625"/>
            <a:r>
              <a:rPr lang="en-US" sz="2400" dirty="0">
                <a:latin typeface="Roboto" panose="02000000000000000000" pitchFamily="2" charset="0"/>
              </a:rPr>
              <a:t>ratified by virtually all nations</a:t>
            </a:r>
          </a:p>
          <a:p>
            <a:pPr marL="682625"/>
            <a:r>
              <a:rPr lang="en-US" sz="2400" dirty="0">
                <a:latin typeface="Roboto" panose="02000000000000000000" pitchFamily="2" charset="0"/>
              </a:rPr>
              <a:t>includes the rights to Food, Health, Education, Work, &amp; Housing. 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DCE9813C-C383-4181-B019-9012BE8A079F}"/>
              </a:ext>
            </a:extLst>
          </p:cNvPr>
          <p:cNvSpPr txBox="1">
            <a:spLocks/>
          </p:cNvSpPr>
          <p:nvPr/>
        </p:nvSpPr>
        <p:spPr>
          <a:xfrm>
            <a:off x="5311125" y="3829565"/>
            <a:ext cx="6758609" cy="29311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Roboto" panose="02000000000000000000" pitchFamily="2" charset="0"/>
              </a:rPr>
              <a:t>recognizes that many nations lack the resources to completely meet these obligations, but…...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government must “…to the maximum of its available resources …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progressively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..” fulfill these rights. </a:t>
            </a:r>
          </a:p>
          <a:p>
            <a:pPr lvl="1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The calculator uses the “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SERF Index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” &amp; its implementation of this progressive realization clause</a:t>
            </a:r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CA138E78-3006-4D13-BEEB-4ECC6E955E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4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31"/>
    </mc:Choice>
    <mc:Fallback xmlns="">
      <p:transition spd="slow" advTm="8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9" grpId="0" build="p"/>
      <p:bldP spid="4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5C714CE-10B1-415E-901C-DECA7979FC08}"/>
              </a:ext>
            </a:extLst>
          </p:cNvPr>
          <p:cNvGrpSpPr/>
          <p:nvPr/>
        </p:nvGrpSpPr>
        <p:grpSpPr>
          <a:xfrm>
            <a:off x="3368997" y="4819527"/>
            <a:ext cx="2136051" cy="4359965"/>
            <a:chOff x="2319130" y="1616765"/>
            <a:chExt cx="2136051" cy="435996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46761C4-B67A-485B-B315-B331AB333881}"/>
                </a:ext>
              </a:extLst>
            </p:cNvPr>
            <p:cNvSpPr/>
            <p:nvPr/>
          </p:nvSpPr>
          <p:spPr>
            <a:xfrm>
              <a:off x="2319130" y="1616765"/>
              <a:ext cx="901148" cy="4359965"/>
            </a:xfrm>
            <a:custGeom>
              <a:avLst/>
              <a:gdLst>
                <a:gd name="connsiteX0" fmla="*/ 39756 w 901148"/>
                <a:gd name="connsiteY0" fmla="*/ 0 h 4359965"/>
                <a:gd name="connsiteX1" fmla="*/ 92765 w 901148"/>
                <a:gd name="connsiteY1" fmla="*/ 66261 h 4359965"/>
                <a:gd name="connsiteX2" fmla="*/ 132521 w 901148"/>
                <a:gd name="connsiteY2" fmla="*/ 92765 h 4359965"/>
                <a:gd name="connsiteX3" fmla="*/ 159026 w 901148"/>
                <a:gd name="connsiteY3" fmla="*/ 119270 h 4359965"/>
                <a:gd name="connsiteX4" fmla="*/ 198782 w 901148"/>
                <a:gd name="connsiteY4" fmla="*/ 185531 h 4359965"/>
                <a:gd name="connsiteX5" fmla="*/ 212035 w 901148"/>
                <a:gd name="connsiteY5" fmla="*/ 225287 h 4359965"/>
                <a:gd name="connsiteX6" fmla="*/ 238539 w 901148"/>
                <a:gd name="connsiteY6" fmla="*/ 251792 h 4359965"/>
                <a:gd name="connsiteX7" fmla="*/ 265043 w 901148"/>
                <a:gd name="connsiteY7" fmla="*/ 291548 h 4359965"/>
                <a:gd name="connsiteX8" fmla="*/ 278295 w 901148"/>
                <a:gd name="connsiteY8" fmla="*/ 331305 h 4359965"/>
                <a:gd name="connsiteX9" fmla="*/ 357808 w 901148"/>
                <a:gd name="connsiteY9" fmla="*/ 437322 h 4359965"/>
                <a:gd name="connsiteX10" fmla="*/ 397565 w 901148"/>
                <a:gd name="connsiteY10" fmla="*/ 503583 h 4359965"/>
                <a:gd name="connsiteX11" fmla="*/ 410817 w 901148"/>
                <a:gd name="connsiteY11" fmla="*/ 543339 h 4359965"/>
                <a:gd name="connsiteX12" fmla="*/ 463826 w 901148"/>
                <a:gd name="connsiteY12" fmla="*/ 609600 h 4359965"/>
                <a:gd name="connsiteX13" fmla="*/ 490330 w 901148"/>
                <a:gd name="connsiteY13" fmla="*/ 689113 h 4359965"/>
                <a:gd name="connsiteX14" fmla="*/ 583095 w 901148"/>
                <a:gd name="connsiteY14" fmla="*/ 795131 h 4359965"/>
                <a:gd name="connsiteX15" fmla="*/ 609600 w 901148"/>
                <a:gd name="connsiteY15" fmla="*/ 821635 h 4359965"/>
                <a:gd name="connsiteX16" fmla="*/ 689113 w 901148"/>
                <a:gd name="connsiteY16" fmla="*/ 927652 h 4359965"/>
                <a:gd name="connsiteX17" fmla="*/ 715617 w 901148"/>
                <a:gd name="connsiteY17" fmla="*/ 1020418 h 4359965"/>
                <a:gd name="connsiteX18" fmla="*/ 728869 w 901148"/>
                <a:gd name="connsiteY18" fmla="*/ 1086678 h 4359965"/>
                <a:gd name="connsiteX19" fmla="*/ 755374 w 901148"/>
                <a:gd name="connsiteY19" fmla="*/ 1166192 h 4359965"/>
                <a:gd name="connsiteX20" fmla="*/ 768626 w 901148"/>
                <a:gd name="connsiteY20" fmla="*/ 1205948 h 4359965"/>
                <a:gd name="connsiteX21" fmla="*/ 821635 w 901148"/>
                <a:gd name="connsiteY21" fmla="*/ 1285461 h 4359965"/>
                <a:gd name="connsiteX22" fmla="*/ 834887 w 901148"/>
                <a:gd name="connsiteY22" fmla="*/ 1338470 h 4359965"/>
                <a:gd name="connsiteX23" fmla="*/ 861391 w 901148"/>
                <a:gd name="connsiteY23" fmla="*/ 1417983 h 4359965"/>
                <a:gd name="connsiteX24" fmla="*/ 874643 w 901148"/>
                <a:gd name="connsiteY24" fmla="*/ 1696278 h 4359965"/>
                <a:gd name="connsiteX25" fmla="*/ 901148 w 901148"/>
                <a:gd name="connsiteY25" fmla="*/ 1961322 h 4359965"/>
                <a:gd name="connsiteX26" fmla="*/ 887895 w 901148"/>
                <a:gd name="connsiteY26" fmla="*/ 2120348 h 4359965"/>
                <a:gd name="connsiteX27" fmla="*/ 874643 w 901148"/>
                <a:gd name="connsiteY27" fmla="*/ 2160105 h 4359965"/>
                <a:gd name="connsiteX28" fmla="*/ 861391 w 901148"/>
                <a:gd name="connsiteY28" fmla="*/ 2239618 h 4359965"/>
                <a:gd name="connsiteX29" fmla="*/ 874643 w 901148"/>
                <a:gd name="connsiteY29" fmla="*/ 2517913 h 4359965"/>
                <a:gd name="connsiteX30" fmla="*/ 901148 w 901148"/>
                <a:gd name="connsiteY30" fmla="*/ 2597426 h 4359965"/>
                <a:gd name="connsiteX31" fmla="*/ 861391 w 901148"/>
                <a:gd name="connsiteY31" fmla="*/ 2782957 h 4359965"/>
                <a:gd name="connsiteX32" fmla="*/ 808382 w 901148"/>
                <a:gd name="connsiteY32" fmla="*/ 2862470 h 4359965"/>
                <a:gd name="connsiteX33" fmla="*/ 781878 w 901148"/>
                <a:gd name="connsiteY33" fmla="*/ 2941983 h 4359965"/>
                <a:gd name="connsiteX34" fmla="*/ 715617 w 901148"/>
                <a:gd name="connsiteY34" fmla="*/ 3034748 h 4359965"/>
                <a:gd name="connsiteX35" fmla="*/ 689113 w 901148"/>
                <a:gd name="connsiteY35" fmla="*/ 3140765 h 4359965"/>
                <a:gd name="connsiteX36" fmla="*/ 662608 w 901148"/>
                <a:gd name="connsiteY36" fmla="*/ 3167270 h 4359965"/>
                <a:gd name="connsiteX37" fmla="*/ 636104 w 901148"/>
                <a:gd name="connsiteY37" fmla="*/ 3246783 h 4359965"/>
                <a:gd name="connsiteX38" fmla="*/ 622852 w 901148"/>
                <a:gd name="connsiteY38" fmla="*/ 3286539 h 4359965"/>
                <a:gd name="connsiteX39" fmla="*/ 596348 w 901148"/>
                <a:gd name="connsiteY39" fmla="*/ 3313044 h 4359965"/>
                <a:gd name="connsiteX40" fmla="*/ 583095 w 901148"/>
                <a:gd name="connsiteY40" fmla="*/ 3366052 h 4359965"/>
                <a:gd name="connsiteX41" fmla="*/ 569843 w 901148"/>
                <a:gd name="connsiteY41" fmla="*/ 3445565 h 4359965"/>
                <a:gd name="connsiteX42" fmla="*/ 543339 w 901148"/>
                <a:gd name="connsiteY42" fmla="*/ 3525078 h 4359965"/>
                <a:gd name="connsiteX43" fmla="*/ 516835 w 901148"/>
                <a:gd name="connsiteY43" fmla="*/ 3790122 h 4359965"/>
                <a:gd name="connsiteX44" fmla="*/ 490330 w 901148"/>
                <a:gd name="connsiteY44" fmla="*/ 3869635 h 4359965"/>
                <a:gd name="connsiteX45" fmla="*/ 437321 w 901148"/>
                <a:gd name="connsiteY45" fmla="*/ 3935896 h 4359965"/>
                <a:gd name="connsiteX46" fmla="*/ 397565 w 901148"/>
                <a:gd name="connsiteY46" fmla="*/ 4002157 h 4359965"/>
                <a:gd name="connsiteX47" fmla="*/ 357808 w 901148"/>
                <a:gd name="connsiteY47" fmla="*/ 4068418 h 4359965"/>
                <a:gd name="connsiteX48" fmla="*/ 318052 w 901148"/>
                <a:gd name="connsiteY48" fmla="*/ 4147931 h 4359965"/>
                <a:gd name="connsiteX49" fmla="*/ 291548 w 901148"/>
                <a:gd name="connsiteY49" fmla="*/ 4240696 h 4359965"/>
                <a:gd name="connsiteX50" fmla="*/ 278295 w 901148"/>
                <a:gd name="connsiteY50" fmla="*/ 4280452 h 4359965"/>
                <a:gd name="connsiteX51" fmla="*/ 265043 w 901148"/>
                <a:gd name="connsiteY51" fmla="*/ 4333461 h 4359965"/>
                <a:gd name="connsiteX52" fmla="*/ 225287 w 901148"/>
                <a:gd name="connsiteY52" fmla="*/ 4359965 h 4359965"/>
                <a:gd name="connsiteX53" fmla="*/ 106017 w 901148"/>
                <a:gd name="connsiteY53" fmla="*/ 4346713 h 4359965"/>
                <a:gd name="connsiteX54" fmla="*/ 39756 w 901148"/>
                <a:gd name="connsiteY54" fmla="*/ 4333461 h 4359965"/>
                <a:gd name="connsiteX55" fmla="*/ 66261 w 901148"/>
                <a:gd name="connsiteY55" fmla="*/ 4187687 h 4359965"/>
                <a:gd name="connsiteX56" fmla="*/ 92765 w 901148"/>
                <a:gd name="connsiteY56" fmla="*/ 4147931 h 4359965"/>
                <a:gd name="connsiteX57" fmla="*/ 106017 w 901148"/>
                <a:gd name="connsiteY57" fmla="*/ 4108174 h 4359965"/>
                <a:gd name="connsiteX58" fmla="*/ 132521 w 901148"/>
                <a:gd name="connsiteY58" fmla="*/ 4068418 h 4359965"/>
                <a:gd name="connsiteX59" fmla="*/ 145774 w 901148"/>
                <a:gd name="connsiteY59" fmla="*/ 4002157 h 4359965"/>
                <a:gd name="connsiteX60" fmla="*/ 172278 w 901148"/>
                <a:gd name="connsiteY60" fmla="*/ 3962400 h 4359965"/>
                <a:gd name="connsiteX61" fmla="*/ 212035 w 901148"/>
                <a:gd name="connsiteY61" fmla="*/ 3882887 h 4359965"/>
                <a:gd name="connsiteX62" fmla="*/ 251791 w 901148"/>
                <a:gd name="connsiteY62" fmla="*/ 3803374 h 4359965"/>
                <a:gd name="connsiteX63" fmla="*/ 265043 w 901148"/>
                <a:gd name="connsiteY63" fmla="*/ 3763618 h 4359965"/>
                <a:gd name="connsiteX64" fmla="*/ 291548 w 901148"/>
                <a:gd name="connsiteY64" fmla="*/ 3737113 h 4359965"/>
                <a:gd name="connsiteX65" fmla="*/ 318052 w 901148"/>
                <a:gd name="connsiteY65" fmla="*/ 3697357 h 4359965"/>
                <a:gd name="connsiteX66" fmla="*/ 331304 w 901148"/>
                <a:gd name="connsiteY66" fmla="*/ 3657600 h 4359965"/>
                <a:gd name="connsiteX67" fmla="*/ 384313 w 901148"/>
                <a:gd name="connsiteY67" fmla="*/ 3578087 h 4359965"/>
                <a:gd name="connsiteX68" fmla="*/ 384313 w 901148"/>
                <a:gd name="connsiteY68" fmla="*/ 3445565 h 4359965"/>
                <a:gd name="connsiteX69" fmla="*/ 424069 w 901148"/>
                <a:gd name="connsiteY69" fmla="*/ 3233531 h 4359965"/>
                <a:gd name="connsiteX70" fmla="*/ 450574 w 901148"/>
                <a:gd name="connsiteY70" fmla="*/ 3207026 h 4359965"/>
                <a:gd name="connsiteX71" fmla="*/ 516835 w 901148"/>
                <a:gd name="connsiteY71" fmla="*/ 3087757 h 4359965"/>
                <a:gd name="connsiteX72" fmla="*/ 530087 w 901148"/>
                <a:gd name="connsiteY72" fmla="*/ 3034748 h 4359965"/>
                <a:gd name="connsiteX73" fmla="*/ 556591 w 901148"/>
                <a:gd name="connsiteY73" fmla="*/ 2955235 h 4359965"/>
                <a:gd name="connsiteX74" fmla="*/ 583095 w 901148"/>
                <a:gd name="connsiteY74" fmla="*/ 2597426 h 4359965"/>
                <a:gd name="connsiteX75" fmla="*/ 622852 w 901148"/>
                <a:gd name="connsiteY75" fmla="*/ 2438400 h 4359965"/>
                <a:gd name="connsiteX76" fmla="*/ 689113 w 901148"/>
                <a:gd name="connsiteY76" fmla="*/ 2358887 h 4359965"/>
                <a:gd name="connsiteX77" fmla="*/ 702365 w 901148"/>
                <a:gd name="connsiteY77" fmla="*/ 2305878 h 4359965"/>
                <a:gd name="connsiteX78" fmla="*/ 715617 w 901148"/>
                <a:gd name="connsiteY78" fmla="*/ 2266122 h 4359965"/>
                <a:gd name="connsiteX79" fmla="*/ 689113 w 901148"/>
                <a:gd name="connsiteY79" fmla="*/ 1974574 h 4359965"/>
                <a:gd name="connsiteX80" fmla="*/ 675861 w 901148"/>
                <a:gd name="connsiteY80" fmla="*/ 1802296 h 4359965"/>
                <a:gd name="connsiteX81" fmla="*/ 649356 w 901148"/>
                <a:gd name="connsiteY81" fmla="*/ 1722783 h 4359965"/>
                <a:gd name="connsiteX82" fmla="*/ 622852 w 901148"/>
                <a:gd name="connsiteY82" fmla="*/ 1630018 h 4359965"/>
                <a:gd name="connsiteX83" fmla="*/ 609600 w 901148"/>
                <a:gd name="connsiteY83" fmla="*/ 1590261 h 4359965"/>
                <a:gd name="connsiteX84" fmla="*/ 609600 w 901148"/>
                <a:gd name="connsiteY84" fmla="*/ 1258957 h 4359965"/>
                <a:gd name="connsiteX85" fmla="*/ 596348 w 901148"/>
                <a:gd name="connsiteY85" fmla="*/ 1219200 h 4359965"/>
                <a:gd name="connsiteX86" fmla="*/ 569843 w 901148"/>
                <a:gd name="connsiteY86" fmla="*/ 1179444 h 4359965"/>
                <a:gd name="connsiteX87" fmla="*/ 543339 w 901148"/>
                <a:gd name="connsiteY87" fmla="*/ 1099931 h 4359965"/>
                <a:gd name="connsiteX88" fmla="*/ 530087 w 901148"/>
                <a:gd name="connsiteY88" fmla="*/ 1060174 h 4359965"/>
                <a:gd name="connsiteX89" fmla="*/ 503582 w 901148"/>
                <a:gd name="connsiteY89" fmla="*/ 1020418 h 4359965"/>
                <a:gd name="connsiteX90" fmla="*/ 450574 w 901148"/>
                <a:gd name="connsiteY90" fmla="*/ 954157 h 4359965"/>
                <a:gd name="connsiteX91" fmla="*/ 384313 w 901148"/>
                <a:gd name="connsiteY91" fmla="*/ 887896 h 4359965"/>
                <a:gd name="connsiteX92" fmla="*/ 357808 w 901148"/>
                <a:gd name="connsiteY92" fmla="*/ 808383 h 4359965"/>
                <a:gd name="connsiteX93" fmla="*/ 318052 w 901148"/>
                <a:gd name="connsiteY93" fmla="*/ 728870 h 4359965"/>
                <a:gd name="connsiteX94" fmla="*/ 291548 w 901148"/>
                <a:gd name="connsiteY94" fmla="*/ 702365 h 4359965"/>
                <a:gd name="connsiteX95" fmla="*/ 278295 w 901148"/>
                <a:gd name="connsiteY95" fmla="*/ 662609 h 4359965"/>
                <a:gd name="connsiteX96" fmla="*/ 225287 w 901148"/>
                <a:gd name="connsiteY96" fmla="*/ 583096 h 4359965"/>
                <a:gd name="connsiteX97" fmla="*/ 212035 w 901148"/>
                <a:gd name="connsiteY97" fmla="*/ 543339 h 4359965"/>
                <a:gd name="connsiteX98" fmla="*/ 185530 w 901148"/>
                <a:gd name="connsiteY98" fmla="*/ 516835 h 4359965"/>
                <a:gd name="connsiteX99" fmla="*/ 159026 w 901148"/>
                <a:gd name="connsiteY99" fmla="*/ 437322 h 4359965"/>
                <a:gd name="connsiteX100" fmla="*/ 145774 w 901148"/>
                <a:gd name="connsiteY100" fmla="*/ 397565 h 4359965"/>
                <a:gd name="connsiteX101" fmla="*/ 119269 w 901148"/>
                <a:gd name="connsiteY101" fmla="*/ 371061 h 4359965"/>
                <a:gd name="connsiteX102" fmla="*/ 106017 w 901148"/>
                <a:gd name="connsiteY102" fmla="*/ 331305 h 4359965"/>
                <a:gd name="connsiteX103" fmla="*/ 79513 w 901148"/>
                <a:gd name="connsiteY103" fmla="*/ 304800 h 4359965"/>
                <a:gd name="connsiteX104" fmla="*/ 53008 w 901148"/>
                <a:gd name="connsiteY104" fmla="*/ 225287 h 4359965"/>
                <a:gd name="connsiteX105" fmla="*/ 39756 w 901148"/>
                <a:gd name="connsiteY105" fmla="*/ 185531 h 4359965"/>
                <a:gd name="connsiteX106" fmla="*/ 13252 w 901148"/>
                <a:gd name="connsiteY106" fmla="*/ 159026 h 4359965"/>
                <a:gd name="connsiteX107" fmla="*/ 0 w 901148"/>
                <a:gd name="connsiteY107" fmla="*/ 119270 h 4359965"/>
                <a:gd name="connsiteX108" fmla="*/ 13252 w 901148"/>
                <a:gd name="connsiteY108" fmla="*/ 79513 h 4359965"/>
                <a:gd name="connsiteX109" fmla="*/ 13252 w 901148"/>
                <a:gd name="connsiteY109" fmla="*/ 66261 h 435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01148" h="4359965">
                  <a:moveTo>
                    <a:pt x="39756" y="0"/>
                  </a:moveTo>
                  <a:cubicBezTo>
                    <a:pt x="57426" y="22087"/>
                    <a:pt x="72764" y="46260"/>
                    <a:pt x="92765" y="66261"/>
                  </a:cubicBezTo>
                  <a:cubicBezTo>
                    <a:pt x="104027" y="77523"/>
                    <a:pt x="120084" y="82816"/>
                    <a:pt x="132521" y="92765"/>
                  </a:cubicBezTo>
                  <a:cubicBezTo>
                    <a:pt x="142278" y="100570"/>
                    <a:pt x="150191" y="110435"/>
                    <a:pt x="159026" y="119270"/>
                  </a:cubicBezTo>
                  <a:cubicBezTo>
                    <a:pt x="196565" y="231886"/>
                    <a:pt x="144212" y="94582"/>
                    <a:pt x="198782" y="185531"/>
                  </a:cubicBezTo>
                  <a:cubicBezTo>
                    <a:pt x="205969" y="197509"/>
                    <a:pt x="204848" y="213309"/>
                    <a:pt x="212035" y="225287"/>
                  </a:cubicBezTo>
                  <a:cubicBezTo>
                    <a:pt x="218463" y="236001"/>
                    <a:pt x="230734" y="242036"/>
                    <a:pt x="238539" y="251792"/>
                  </a:cubicBezTo>
                  <a:cubicBezTo>
                    <a:pt x="248488" y="264229"/>
                    <a:pt x="256208" y="278296"/>
                    <a:pt x="265043" y="291548"/>
                  </a:cubicBezTo>
                  <a:cubicBezTo>
                    <a:pt x="269460" y="304800"/>
                    <a:pt x="271108" y="319327"/>
                    <a:pt x="278295" y="331305"/>
                  </a:cubicBezTo>
                  <a:cubicBezTo>
                    <a:pt x="325395" y="409805"/>
                    <a:pt x="302788" y="272274"/>
                    <a:pt x="357808" y="437322"/>
                  </a:cubicBezTo>
                  <a:cubicBezTo>
                    <a:pt x="375012" y="488931"/>
                    <a:pt x="361184" y="467200"/>
                    <a:pt x="397565" y="503583"/>
                  </a:cubicBezTo>
                  <a:cubicBezTo>
                    <a:pt x="401982" y="516835"/>
                    <a:pt x="404570" y="530845"/>
                    <a:pt x="410817" y="543339"/>
                  </a:cubicBezTo>
                  <a:cubicBezTo>
                    <a:pt x="427536" y="576777"/>
                    <a:pt x="439172" y="584946"/>
                    <a:pt x="463826" y="609600"/>
                  </a:cubicBezTo>
                  <a:cubicBezTo>
                    <a:pt x="472661" y="636104"/>
                    <a:pt x="470575" y="669358"/>
                    <a:pt x="490330" y="689113"/>
                  </a:cubicBezTo>
                  <a:cubicBezTo>
                    <a:pt x="653827" y="852610"/>
                    <a:pt x="495426" y="685546"/>
                    <a:pt x="583095" y="795131"/>
                  </a:cubicBezTo>
                  <a:cubicBezTo>
                    <a:pt x="590900" y="804887"/>
                    <a:pt x="602103" y="811640"/>
                    <a:pt x="609600" y="821635"/>
                  </a:cubicBezTo>
                  <a:cubicBezTo>
                    <a:pt x="699509" y="941513"/>
                    <a:pt x="628328" y="866869"/>
                    <a:pt x="689113" y="927652"/>
                  </a:cubicBezTo>
                  <a:cubicBezTo>
                    <a:pt x="703871" y="971926"/>
                    <a:pt x="704523" y="970496"/>
                    <a:pt x="715617" y="1020418"/>
                  </a:cubicBezTo>
                  <a:cubicBezTo>
                    <a:pt x="720503" y="1042406"/>
                    <a:pt x="722942" y="1064948"/>
                    <a:pt x="728869" y="1086678"/>
                  </a:cubicBezTo>
                  <a:cubicBezTo>
                    <a:pt x="736220" y="1113632"/>
                    <a:pt x="746539" y="1139687"/>
                    <a:pt x="755374" y="1166192"/>
                  </a:cubicBezTo>
                  <a:cubicBezTo>
                    <a:pt x="759791" y="1179444"/>
                    <a:pt x="760877" y="1194325"/>
                    <a:pt x="768626" y="1205948"/>
                  </a:cubicBezTo>
                  <a:lnTo>
                    <a:pt x="821635" y="1285461"/>
                  </a:lnTo>
                  <a:cubicBezTo>
                    <a:pt x="826052" y="1303131"/>
                    <a:pt x="829653" y="1321025"/>
                    <a:pt x="834887" y="1338470"/>
                  </a:cubicBezTo>
                  <a:cubicBezTo>
                    <a:pt x="842915" y="1365230"/>
                    <a:pt x="861391" y="1417983"/>
                    <a:pt x="861391" y="1417983"/>
                  </a:cubicBezTo>
                  <a:cubicBezTo>
                    <a:pt x="865808" y="1510748"/>
                    <a:pt x="869630" y="1603543"/>
                    <a:pt x="874643" y="1696278"/>
                  </a:cubicBezTo>
                  <a:cubicBezTo>
                    <a:pt x="886550" y="1916569"/>
                    <a:pt x="871357" y="1842163"/>
                    <a:pt x="901148" y="1961322"/>
                  </a:cubicBezTo>
                  <a:cubicBezTo>
                    <a:pt x="896730" y="2014331"/>
                    <a:pt x="894925" y="2067622"/>
                    <a:pt x="887895" y="2120348"/>
                  </a:cubicBezTo>
                  <a:cubicBezTo>
                    <a:pt x="886049" y="2134195"/>
                    <a:pt x="877673" y="2146468"/>
                    <a:pt x="874643" y="2160105"/>
                  </a:cubicBezTo>
                  <a:cubicBezTo>
                    <a:pt x="868814" y="2186335"/>
                    <a:pt x="865808" y="2213114"/>
                    <a:pt x="861391" y="2239618"/>
                  </a:cubicBezTo>
                  <a:cubicBezTo>
                    <a:pt x="865808" y="2332383"/>
                    <a:pt x="864387" y="2425611"/>
                    <a:pt x="874643" y="2517913"/>
                  </a:cubicBezTo>
                  <a:cubicBezTo>
                    <a:pt x="877728" y="2545680"/>
                    <a:pt x="901148" y="2597426"/>
                    <a:pt x="901148" y="2597426"/>
                  </a:cubicBezTo>
                  <a:cubicBezTo>
                    <a:pt x="895541" y="2642283"/>
                    <a:pt x="890441" y="2739382"/>
                    <a:pt x="861391" y="2782957"/>
                  </a:cubicBezTo>
                  <a:lnTo>
                    <a:pt x="808382" y="2862470"/>
                  </a:lnTo>
                  <a:cubicBezTo>
                    <a:pt x="799547" y="2888974"/>
                    <a:pt x="798641" y="2919633"/>
                    <a:pt x="781878" y="2941983"/>
                  </a:cubicBezTo>
                  <a:cubicBezTo>
                    <a:pt x="732565" y="3007734"/>
                    <a:pt x="754373" y="2976614"/>
                    <a:pt x="715617" y="3034748"/>
                  </a:cubicBezTo>
                  <a:cubicBezTo>
                    <a:pt x="712767" y="3048999"/>
                    <a:pt x="701338" y="3120390"/>
                    <a:pt x="689113" y="3140765"/>
                  </a:cubicBezTo>
                  <a:cubicBezTo>
                    <a:pt x="682685" y="3151479"/>
                    <a:pt x="671443" y="3158435"/>
                    <a:pt x="662608" y="3167270"/>
                  </a:cubicBezTo>
                  <a:lnTo>
                    <a:pt x="636104" y="3246783"/>
                  </a:lnTo>
                  <a:cubicBezTo>
                    <a:pt x="631687" y="3260035"/>
                    <a:pt x="632729" y="3276661"/>
                    <a:pt x="622852" y="3286539"/>
                  </a:cubicBezTo>
                  <a:lnTo>
                    <a:pt x="596348" y="3313044"/>
                  </a:lnTo>
                  <a:cubicBezTo>
                    <a:pt x="591930" y="3330713"/>
                    <a:pt x="586667" y="3348192"/>
                    <a:pt x="583095" y="3366052"/>
                  </a:cubicBezTo>
                  <a:cubicBezTo>
                    <a:pt x="577825" y="3392400"/>
                    <a:pt x="576360" y="3419497"/>
                    <a:pt x="569843" y="3445565"/>
                  </a:cubicBezTo>
                  <a:cubicBezTo>
                    <a:pt x="563067" y="3472669"/>
                    <a:pt x="543339" y="3525078"/>
                    <a:pt x="543339" y="3525078"/>
                  </a:cubicBezTo>
                  <a:cubicBezTo>
                    <a:pt x="540606" y="3557880"/>
                    <a:pt x="527662" y="3739596"/>
                    <a:pt x="516835" y="3790122"/>
                  </a:cubicBezTo>
                  <a:cubicBezTo>
                    <a:pt x="510981" y="3817440"/>
                    <a:pt x="505827" y="3846389"/>
                    <a:pt x="490330" y="3869635"/>
                  </a:cubicBezTo>
                  <a:cubicBezTo>
                    <a:pt x="456896" y="3919788"/>
                    <a:pt x="475088" y="3898130"/>
                    <a:pt x="437321" y="3935896"/>
                  </a:cubicBezTo>
                  <a:cubicBezTo>
                    <a:pt x="399781" y="4048517"/>
                    <a:pt x="452137" y="3911202"/>
                    <a:pt x="397565" y="4002157"/>
                  </a:cubicBezTo>
                  <a:cubicBezTo>
                    <a:pt x="345958" y="4088171"/>
                    <a:pt x="424964" y="4001262"/>
                    <a:pt x="357808" y="4068418"/>
                  </a:cubicBezTo>
                  <a:cubicBezTo>
                    <a:pt x="324499" y="4168345"/>
                    <a:pt x="369431" y="4045173"/>
                    <a:pt x="318052" y="4147931"/>
                  </a:cubicBezTo>
                  <a:cubicBezTo>
                    <a:pt x="307460" y="4169116"/>
                    <a:pt x="297210" y="4220879"/>
                    <a:pt x="291548" y="4240696"/>
                  </a:cubicBezTo>
                  <a:cubicBezTo>
                    <a:pt x="287710" y="4254127"/>
                    <a:pt x="282133" y="4267021"/>
                    <a:pt x="278295" y="4280452"/>
                  </a:cubicBezTo>
                  <a:cubicBezTo>
                    <a:pt x="273291" y="4297965"/>
                    <a:pt x="275146" y="4318306"/>
                    <a:pt x="265043" y="4333461"/>
                  </a:cubicBezTo>
                  <a:cubicBezTo>
                    <a:pt x="256208" y="4346713"/>
                    <a:pt x="238539" y="4351130"/>
                    <a:pt x="225287" y="4359965"/>
                  </a:cubicBezTo>
                  <a:cubicBezTo>
                    <a:pt x="185530" y="4355548"/>
                    <a:pt x="145616" y="4352370"/>
                    <a:pt x="106017" y="4346713"/>
                  </a:cubicBezTo>
                  <a:cubicBezTo>
                    <a:pt x="83719" y="4343528"/>
                    <a:pt x="48904" y="4354044"/>
                    <a:pt x="39756" y="4333461"/>
                  </a:cubicBezTo>
                  <a:cubicBezTo>
                    <a:pt x="33305" y="4318947"/>
                    <a:pt x="50153" y="4219902"/>
                    <a:pt x="66261" y="4187687"/>
                  </a:cubicBezTo>
                  <a:cubicBezTo>
                    <a:pt x="73384" y="4173442"/>
                    <a:pt x="83930" y="4161183"/>
                    <a:pt x="92765" y="4147931"/>
                  </a:cubicBezTo>
                  <a:cubicBezTo>
                    <a:pt x="97182" y="4134679"/>
                    <a:pt x="99770" y="4120668"/>
                    <a:pt x="106017" y="4108174"/>
                  </a:cubicBezTo>
                  <a:cubicBezTo>
                    <a:pt x="113140" y="4093928"/>
                    <a:pt x="126929" y="4083331"/>
                    <a:pt x="132521" y="4068418"/>
                  </a:cubicBezTo>
                  <a:cubicBezTo>
                    <a:pt x="140430" y="4047328"/>
                    <a:pt x="137865" y="4023247"/>
                    <a:pt x="145774" y="4002157"/>
                  </a:cubicBezTo>
                  <a:cubicBezTo>
                    <a:pt x="151366" y="3987244"/>
                    <a:pt x="165155" y="3976646"/>
                    <a:pt x="172278" y="3962400"/>
                  </a:cubicBezTo>
                  <a:cubicBezTo>
                    <a:pt x="227140" y="3852675"/>
                    <a:pt x="136080" y="3996818"/>
                    <a:pt x="212035" y="3882887"/>
                  </a:cubicBezTo>
                  <a:cubicBezTo>
                    <a:pt x="245344" y="3782960"/>
                    <a:pt x="200412" y="3906132"/>
                    <a:pt x="251791" y="3803374"/>
                  </a:cubicBezTo>
                  <a:cubicBezTo>
                    <a:pt x="258038" y="3790880"/>
                    <a:pt x="257856" y="3775596"/>
                    <a:pt x="265043" y="3763618"/>
                  </a:cubicBezTo>
                  <a:cubicBezTo>
                    <a:pt x="271471" y="3752904"/>
                    <a:pt x="283743" y="3746870"/>
                    <a:pt x="291548" y="3737113"/>
                  </a:cubicBezTo>
                  <a:cubicBezTo>
                    <a:pt x="301497" y="3724676"/>
                    <a:pt x="309217" y="3710609"/>
                    <a:pt x="318052" y="3697357"/>
                  </a:cubicBezTo>
                  <a:cubicBezTo>
                    <a:pt x="322469" y="3684105"/>
                    <a:pt x="324520" y="3669811"/>
                    <a:pt x="331304" y="3657600"/>
                  </a:cubicBezTo>
                  <a:cubicBezTo>
                    <a:pt x="346774" y="3629754"/>
                    <a:pt x="384313" y="3578087"/>
                    <a:pt x="384313" y="3578087"/>
                  </a:cubicBezTo>
                  <a:cubicBezTo>
                    <a:pt x="414252" y="3488269"/>
                    <a:pt x="384313" y="3597842"/>
                    <a:pt x="384313" y="3445565"/>
                  </a:cubicBezTo>
                  <a:cubicBezTo>
                    <a:pt x="384313" y="3430124"/>
                    <a:pt x="393616" y="3263984"/>
                    <a:pt x="424069" y="3233531"/>
                  </a:cubicBezTo>
                  <a:cubicBezTo>
                    <a:pt x="432904" y="3224696"/>
                    <a:pt x="443077" y="3217022"/>
                    <a:pt x="450574" y="3207026"/>
                  </a:cubicBezTo>
                  <a:cubicBezTo>
                    <a:pt x="494377" y="3148621"/>
                    <a:pt x="500943" y="3143379"/>
                    <a:pt x="516835" y="3087757"/>
                  </a:cubicBezTo>
                  <a:cubicBezTo>
                    <a:pt x="521839" y="3070244"/>
                    <a:pt x="524853" y="3052193"/>
                    <a:pt x="530087" y="3034748"/>
                  </a:cubicBezTo>
                  <a:cubicBezTo>
                    <a:pt x="538115" y="3007988"/>
                    <a:pt x="556591" y="2955235"/>
                    <a:pt x="556591" y="2955235"/>
                  </a:cubicBezTo>
                  <a:cubicBezTo>
                    <a:pt x="565426" y="2835965"/>
                    <a:pt x="563432" y="2715395"/>
                    <a:pt x="583095" y="2597426"/>
                  </a:cubicBezTo>
                  <a:cubicBezTo>
                    <a:pt x="587475" y="2571149"/>
                    <a:pt x="601853" y="2459399"/>
                    <a:pt x="622852" y="2438400"/>
                  </a:cubicBezTo>
                  <a:cubicBezTo>
                    <a:pt x="673870" y="2387382"/>
                    <a:pt x="652212" y="2414238"/>
                    <a:pt x="689113" y="2358887"/>
                  </a:cubicBezTo>
                  <a:cubicBezTo>
                    <a:pt x="693530" y="2341217"/>
                    <a:pt x="697361" y="2323391"/>
                    <a:pt x="702365" y="2305878"/>
                  </a:cubicBezTo>
                  <a:cubicBezTo>
                    <a:pt x="706202" y="2292447"/>
                    <a:pt x="715617" y="2280091"/>
                    <a:pt x="715617" y="2266122"/>
                  </a:cubicBezTo>
                  <a:cubicBezTo>
                    <a:pt x="715617" y="2224323"/>
                    <a:pt x="693521" y="2025264"/>
                    <a:pt x="689113" y="1974574"/>
                  </a:cubicBezTo>
                  <a:cubicBezTo>
                    <a:pt x="684124" y="1917195"/>
                    <a:pt x="684844" y="1859187"/>
                    <a:pt x="675861" y="1802296"/>
                  </a:cubicBezTo>
                  <a:cubicBezTo>
                    <a:pt x="671504" y="1774700"/>
                    <a:pt x="658191" y="1749287"/>
                    <a:pt x="649356" y="1722783"/>
                  </a:cubicBezTo>
                  <a:cubicBezTo>
                    <a:pt x="617588" y="1627481"/>
                    <a:pt x="656124" y="1746470"/>
                    <a:pt x="622852" y="1630018"/>
                  </a:cubicBezTo>
                  <a:cubicBezTo>
                    <a:pt x="619014" y="1616586"/>
                    <a:pt x="614017" y="1603513"/>
                    <a:pt x="609600" y="1590261"/>
                  </a:cubicBezTo>
                  <a:cubicBezTo>
                    <a:pt x="620260" y="1419697"/>
                    <a:pt x="633546" y="1402633"/>
                    <a:pt x="609600" y="1258957"/>
                  </a:cubicBezTo>
                  <a:cubicBezTo>
                    <a:pt x="607304" y="1245178"/>
                    <a:pt x="602595" y="1231694"/>
                    <a:pt x="596348" y="1219200"/>
                  </a:cubicBezTo>
                  <a:cubicBezTo>
                    <a:pt x="589225" y="1204954"/>
                    <a:pt x="578678" y="1192696"/>
                    <a:pt x="569843" y="1179444"/>
                  </a:cubicBezTo>
                  <a:lnTo>
                    <a:pt x="543339" y="1099931"/>
                  </a:lnTo>
                  <a:cubicBezTo>
                    <a:pt x="538922" y="1086679"/>
                    <a:pt x="537836" y="1071797"/>
                    <a:pt x="530087" y="1060174"/>
                  </a:cubicBezTo>
                  <a:lnTo>
                    <a:pt x="503582" y="1020418"/>
                  </a:lnTo>
                  <a:cubicBezTo>
                    <a:pt x="477783" y="943020"/>
                    <a:pt x="510516" y="1014099"/>
                    <a:pt x="450574" y="954157"/>
                  </a:cubicBezTo>
                  <a:cubicBezTo>
                    <a:pt x="362227" y="865810"/>
                    <a:pt x="490327" y="958572"/>
                    <a:pt x="384313" y="887896"/>
                  </a:cubicBezTo>
                  <a:lnTo>
                    <a:pt x="357808" y="808383"/>
                  </a:lnTo>
                  <a:cubicBezTo>
                    <a:pt x="343810" y="766390"/>
                    <a:pt x="347413" y="765572"/>
                    <a:pt x="318052" y="728870"/>
                  </a:cubicBezTo>
                  <a:cubicBezTo>
                    <a:pt x="310247" y="719114"/>
                    <a:pt x="300383" y="711200"/>
                    <a:pt x="291548" y="702365"/>
                  </a:cubicBezTo>
                  <a:cubicBezTo>
                    <a:pt x="287130" y="689113"/>
                    <a:pt x="285079" y="674820"/>
                    <a:pt x="278295" y="662609"/>
                  </a:cubicBezTo>
                  <a:cubicBezTo>
                    <a:pt x="262825" y="634764"/>
                    <a:pt x="225287" y="583096"/>
                    <a:pt x="225287" y="583096"/>
                  </a:cubicBezTo>
                  <a:cubicBezTo>
                    <a:pt x="220870" y="569844"/>
                    <a:pt x="219222" y="555317"/>
                    <a:pt x="212035" y="543339"/>
                  </a:cubicBezTo>
                  <a:cubicBezTo>
                    <a:pt x="205607" y="532625"/>
                    <a:pt x="191118" y="528010"/>
                    <a:pt x="185530" y="516835"/>
                  </a:cubicBezTo>
                  <a:cubicBezTo>
                    <a:pt x="173036" y="491847"/>
                    <a:pt x="167861" y="463826"/>
                    <a:pt x="159026" y="437322"/>
                  </a:cubicBezTo>
                  <a:cubicBezTo>
                    <a:pt x="154609" y="424070"/>
                    <a:pt x="155652" y="407442"/>
                    <a:pt x="145774" y="397565"/>
                  </a:cubicBezTo>
                  <a:lnTo>
                    <a:pt x="119269" y="371061"/>
                  </a:lnTo>
                  <a:cubicBezTo>
                    <a:pt x="114852" y="357809"/>
                    <a:pt x="113204" y="343283"/>
                    <a:pt x="106017" y="331305"/>
                  </a:cubicBezTo>
                  <a:cubicBezTo>
                    <a:pt x="99589" y="320591"/>
                    <a:pt x="85101" y="315975"/>
                    <a:pt x="79513" y="304800"/>
                  </a:cubicBezTo>
                  <a:cubicBezTo>
                    <a:pt x="67019" y="279811"/>
                    <a:pt x="61843" y="251791"/>
                    <a:pt x="53008" y="225287"/>
                  </a:cubicBezTo>
                  <a:cubicBezTo>
                    <a:pt x="48591" y="212035"/>
                    <a:pt x="49633" y="195409"/>
                    <a:pt x="39756" y="185531"/>
                  </a:cubicBezTo>
                  <a:lnTo>
                    <a:pt x="13252" y="159026"/>
                  </a:lnTo>
                  <a:cubicBezTo>
                    <a:pt x="8835" y="145774"/>
                    <a:pt x="0" y="133239"/>
                    <a:pt x="0" y="119270"/>
                  </a:cubicBezTo>
                  <a:cubicBezTo>
                    <a:pt x="0" y="105301"/>
                    <a:pt x="9864" y="93065"/>
                    <a:pt x="13252" y="79513"/>
                  </a:cubicBezTo>
                  <a:cubicBezTo>
                    <a:pt x="14323" y="75228"/>
                    <a:pt x="13252" y="70678"/>
                    <a:pt x="13252" y="66261"/>
                  </a:cubicBezTo>
                </a:path>
              </a:pathLst>
            </a:custGeom>
            <a:solidFill>
              <a:srgbClr val="3AB6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78C9AF-EB75-4DB3-AAEA-949DB29643B9}"/>
                </a:ext>
              </a:extLst>
            </p:cNvPr>
            <p:cNvSpPr/>
            <p:nvPr/>
          </p:nvSpPr>
          <p:spPr>
            <a:xfrm rot="20111236">
              <a:off x="2370843" y="3101418"/>
              <a:ext cx="463826" cy="1581233"/>
            </a:xfrm>
            <a:custGeom>
              <a:avLst/>
              <a:gdLst>
                <a:gd name="connsiteX0" fmla="*/ 145774 w 463826"/>
                <a:gd name="connsiteY0" fmla="*/ 0 h 1581233"/>
                <a:gd name="connsiteX1" fmla="*/ 185531 w 463826"/>
                <a:gd name="connsiteY1" fmla="*/ 66260 h 1581233"/>
                <a:gd name="connsiteX2" fmla="*/ 212035 w 463826"/>
                <a:gd name="connsiteY2" fmla="*/ 92765 h 1581233"/>
                <a:gd name="connsiteX3" fmla="*/ 238539 w 463826"/>
                <a:gd name="connsiteY3" fmla="*/ 132521 h 1581233"/>
                <a:gd name="connsiteX4" fmla="*/ 265044 w 463826"/>
                <a:gd name="connsiteY4" fmla="*/ 212034 h 1581233"/>
                <a:gd name="connsiteX5" fmla="*/ 278296 w 463826"/>
                <a:gd name="connsiteY5" fmla="*/ 251791 h 1581233"/>
                <a:gd name="connsiteX6" fmla="*/ 318052 w 463826"/>
                <a:gd name="connsiteY6" fmla="*/ 397565 h 1581233"/>
                <a:gd name="connsiteX7" fmla="*/ 344557 w 463826"/>
                <a:gd name="connsiteY7" fmla="*/ 477078 h 1581233"/>
                <a:gd name="connsiteX8" fmla="*/ 371061 w 463826"/>
                <a:gd name="connsiteY8" fmla="*/ 516834 h 1581233"/>
                <a:gd name="connsiteX9" fmla="*/ 397565 w 463826"/>
                <a:gd name="connsiteY9" fmla="*/ 609600 h 1581233"/>
                <a:gd name="connsiteX10" fmla="*/ 424070 w 463826"/>
                <a:gd name="connsiteY10" fmla="*/ 781878 h 1581233"/>
                <a:gd name="connsiteX11" fmla="*/ 437322 w 463826"/>
                <a:gd name="connsiteY11" fmla="*/ 874643 h 1581233"/>
                <a:gd name="connsiteX12" fmla="*/ 450574 w 463826"/>
                <a:gd name="connsiteY12" fmla="*/ 940904 h 1581233"/>
                <a:gd name="connsiteX13" fmla="*/ 463826 w 463826"/>
                <a:gd name="connsiteY13" fmla="*/ 1073426 h 1581233"/>
                <a:gd name="connsiteX14" fmla="*/ 450574 w 463826"/>
                <a:gd name="connsiteY14" fmla="*/ 1272208 h 1581233"/>
                <a:gd name="connsiteX15" fmla="*/ 424070 w 463826"/>
                <a:gd name="connsiteY15" fmla="*/ 1351721 h 1581233"/>
                <a:gd name="connsiteX16" fmla="*/ 397565 w 463826"/>
                <a:gd name="connsiteY16" fmla="*/ 1444486 h 1581233"/>
                <a:gd name="connsiteX17" fmla="*/ 384313 w 463826"/>
                <a:gd name="connsiteY17" fmla="*/ 1484243 h 1581233"/>
                <a:gd name="connsiteX18" fmla="*/ 371061 w 463826"/>
                <a:gd name="connsiteY18" fmla="*/ 1577008 h 1581233"/>
                <a:gd name="connsiteX19" fmla="*/ 331304 w 463826"/>
                <a:gd name="connsiteY19" fmla="*/ 1563756 h 1581233"/>
                <a:gd name="connsiteX20" fmla="*/ 278296 w 463826"/>
                <a:gd name="connsiteY20" fmla="*/ 1510747 h 1581233"/>
                <a:gd name="connsiteX21" fmla="*/ 238539 w 463826"/>
                <a:gd name="connsiteY21" fmla="*/ 1444486 h 1581233"/>
                <a:gd name="connsiteX22" fmla="*/ 225287 w 463826"/>
                <a:gd name="connsiteY22" fmla="*/ 1404730 h 1581233"/>
                <a:gd name="connsiteX23" fmla="*/ 172278 w 463826"/>
                <a:gd name="connsiteY23" fmla="*/ 1325217 h 1581233"/>
                <a:gd name="connsiteX24" fmla="*/ 132522 w 463826"/>
                <a:gd name="connsiteY24" fmla="*/ 1245704 h 1581233"/>
                <a:gd name="connsiteX25" fmla="*/ 92765 w 463826"/>
                <a:gd name="connsiteY25" fmla="*/ 1179443 h 1581233"/>
                <a:gd name="connsiteX26" fmla="*/ 79513 w 463826"/>
                <a:gd name="connsiteY26" fmla="*/ 1139686 h 1581233"/>
                <a:gd name="connsiteX27" fmla="*/ 53009 w 463826"/>
                <a:gd name="connsiteY27" fmla="*/ 1033669 h 1581233"/>
                <a:gd name="connsiteX28" fmla="*/ 26504 w 463826"/>
                <a:gd name="connsiteY28" fmla="*/ 954156 h 1581233"/>
                <a:gd name="connsiteX29" fmla="*/ 0 w 463826"/>
                <a:gd name="connsiteY29" fmla="*/ 781878 h 1581233"/>
                <a:gd name="connsiteX30" fmla="*/ 13252 w 463826"/>
                <a:gd name="connsiteY30" fmla="*/ 463826 h 1581233"/>
                <a:gd name="connsiteX31" fmla="*/ 26504 w 463826"/>
                <a:gd name="connsiteY31" fmla="*/ 344556 h 1581233"/>
                <a:gd name="connsiteX32" fmla="*/ 53009 w 463826"/>
                <a:gd name="connsiteY32" fmla="*/ 318052 h 1581233"/>
                <a:gd name="connsiteX33" fmla="*/ 66261 w 463826"/>
                <a:gd name="connsiteY33" fmla="*/ 278295 h 1581233"/>
                <a:gd name="connsiteX34" fmla="*/ 92765 w 463826"/>
                <a:gd name="connsiteY34" fmla="*/ 238539 h 1581233"/>
                <a:gd name="connsiteX35" fmla="*/ 119270 w 463826"/>
                <a:gd name="connsiteY35" fmla="*/ 159026 h 1581233"/>
                <a:gd name="connsiteX36" fmla="*/ 145774 w 463826"/>
                <a:gd name="connsiteY36" fmla="*/ 106017 h 158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826" h="1581233">
                  <a:moveTo>
                    <a:pt x="145774" y="0"/>
                  </a:moveTo>
                  <a:cubicBezTo>
                    <a:pt x="159026" y="22087"/>
                    <a:pt x="170560" y="45300"/>
                    <a:pt x="185531" y="66260"/>
                  </a:cubicBezTo>
                  <a:cubicBezTo>
                    <a:pt x="192793" y="76427"/>
                    <a:pt x="204230" y="83009"/>
                    <a:pt x="212035" y="92765"/>
                  </a:cubicBezTo>
                  <a:cubicBezTo>
                    <a:pt x="221984" y="105202"/>
                    <a:pt x="229704" y="119269"/>
                    <a:pt x="238539" y="132521"/>
                  </a:cubicBezTo>
                  <a:lnTo>
                    <a:pt x="265044" y="212034"/>
                  </a:lnTo>
                  <a:cubicBezTo>
                    <a:pt x="269461" y="225286"/>
                    <a:pt x="275556" y="238093"/>
                    <a:pt x="278296" y="251791"/>
                  </a:cubicBezTo>
                  <a:cubicBezTo>
                    <a:pt x="297027" y="345447"/>
                    <a:pt x="284425" y="296685"/>
                    <a:pt x="318052" y="397565"/>
                  </a:cubicBezTo>
                  <a:cubicBezTo>
                    <a:pt x="318053" y="397569"/>
                    <a:pt x="344555" y="477075"/>
                    <a:pt x="344557" y="477078"/>
                  </a:cubicBezTo>
                  <a:lnTo>
                    <a:pt x="371061" y="516834"/>
                  </a:lnTo>
                  <a:cubicBezTo>
                    <a:pt x="380501" y="545155"/>
                    <a:pt x="393405" y="580479"/>
                    <a:pt x="397565" y="609600"/>
                  </a:cubicBezTo>
                  <a:cubicBezTo>
                    <a:pt x="423189" y="788965"/>
                    <a:pt x="393324" y="689639"/>
                    <a:pt x="424070" y="781878"/>
                  </a:cubicBezTo>
                  <a:cubicBezTo>
                    <a:pt x="428487" y="812800"/>
                    <a:pt x="432187" y="843832"/>
                    <a:pt x="437322" y="874643"/>
                  </a:cubicBezTo>
                  <a:cubicBezTo>
                    <a:pt x="441025" y="896861"/>
                    <a:pt x="447597" y="918577"/>
                    <a:pt x="450574" y="940904"/>
                  </a:cubicBezTo>
                  <a:cubicBezTo>
                    <a:pt x="456441" y="984909"/>
                    <a:pt x="459409" y="1029252"/>
                    <a:pt x="463826" y="1073426"/>
                  </a:cubicBezTo>
                  <a:cubicBezTo>
                    <a:pt x="459409" y="1139687"/>
                    <a:pt x="459965" y="1206468"/>
                    <a:pt x="450574" y="1272208"/>
                  </a:cubicBezTo>
                  <a:cubicBezTo>
                    <a:pt x="446623" y="1299865"/>
                    <a:pt x="432905" y="1325217"/>
                    <a:pt x="424070" y="1351721"/>
                  </a:cubicBezTo>
                  <a:cubicBezTo>
                    <a:pt x="392298" y="1447040"/>
                    <a:pt x="430844" y="1328012"/>
                    <a:pt x="397565" y="1444486"/>
                  </a:cubicBezTo>
                  <a:cubicBezTo>
                    <a:pt x="393727" y="1457918"/>
                    <a:pt x="388730" y="1470991"/>
                    <a:pt x="384313" y="1484243"/>
                  </a:cubicBezTo>
                  <a:cubicBezTo>
                    <a:pt x="379896" y="1515165"/>
                    <a:pt x="388387" y="1551018"/>
                    <a:pt x="371061" y="1577008"/>
                  </a:cubicBezTo>
                  <a:cubicBezTo>
                    <a:pt x="363312" y="1588631"/>
                    <a:pt x="341182" y="1573634"/>
                    <a:pt x="331304" y="1563756"/>
                  </a:cubicBezTo>
                  <a:cubicBezTo>
                    <a:pt x="260623" y="1493076"/>
                    <a:pt x="384316" y="1546090"/>
                    <a:pt x="278296" y="1510747"/>
                  </a:cubicBezTo>
                  <a:cubicBezTo>
                    <a:pt x="240756" y="1398127"/>
                    <a:pt x="293112" y="1535440"/>
                    <a:pt x="238539" y="1444486"/>
                  </a:cubicBezTo>
                  <a:cubicBezTo>
                    <a:pt x="231352" y="1432508"/>
                    <a:pt x="232071" y="1416941"/>
                    <a:pt x="225287" y="1404730"/>
                  </a:cubicBezTo>
                  <a:cubicBezTo>
                    <a:pt x="209817" y="1376884"/>
                    <a:pt x="172278" y="1325217"/>
                    <a:pt x="172278" y="1325217"/>
                  </a:cubicBezTo>
                  <a:cubicBezTo>
                    <a:pt x="138968" y="1225286"/>
                    <a:pt x="183901" y="1348463"/>
                    <a:pt x="132522" y="1245704"/>
                  </a:cubicBezTo>
                  <a:cubicBezTo>
                    <a:pt x="98116" y="1176892"/>
                    <a:pt x="144534" y="1231210"/>
                    <a:pt x="92765" y="1179443"/>
                  </a:cubicBezTo>
                  <a:cubicBezTo>
                    <a:pt x="88348" y="1166191"/>
                    <a:pt x="83188" y="1153163"/>
                    <a:pt x="79513" y="1139686"/>
                  </a:cubicBezTo>
                  <a:cubicBezTo>
                    <a:pt x="69929" y="1104543"/>
                    <a:pt x="64528" y="1068226"/>
                    <a:pt x="53009" y="1033669"/>
                  </a:cubicBezTo>
                  <a:cubicBezTo>
                    <a:pt x="44174" y="1007165"/>
                    <a:pt x="31983" y="981552"/>
                    <a:pt x="26504" y="954156"/>
                  </a:cubicBezTo>
                  <a:cubicBezTo>
                    <a:pt x="6268" y="852973"/>
                    <a:pt x="16046" y="910245"/>
                    <a:pt x="0" y="781878"/>
                  </a:cubicBezTo>
                  <a:cubicBezTo>
                    <a:pt x="4417" y="675861"/>
                    <a:pt x="6833" y="569741"/>
                    <a:pt x="13252" y="463826"/>
                  </a:cubicBezTo>
                  <a:cubicBezTo>
                    <a:pt x="15672" y="423898"/>
                    <a:pt x="15979" y="383148"/>
                    <a:pt x="26504" y="344556"/>
                  </a:cubicBezTo>
                  <a:cubicBezTo>
                    <a:pt x="29792" y="332502"/>
                    <a:pt x="44174" y="326887"/>
                    <a:pt x="53009" y="318052"/>
                  </a:cubicBezTo>
                  <a:cubicBezTo>
                    <a:pt x="57426" y="304800"/>
                    <a:pt x="60014" y="290789"/>
                    <a:pt x="66261" y="278295"/>
                  </a:cubicBezTo>
                  <a:cubicBezTo>
                    <a:pt x="73384" y="264049"/>
                    <a:pt x="86296" y="253093"/>
                    <a:pt x="92765" y="238539"/>
                  </a:cubicBezTo>
                  <a:cubicBezTo>
                    <a:pt x="104112" y="213009"/>
                    <a:pt x="103773" y="182272"/>
                    <a:pt x="119270" y="159026"/>
                  </a:cubicBezTo>
                  <a:cubicBezTo>
                    <a:pt x="148224" y="115594"/>
                    <a:pt x="145774" y="135196"/>
                    <a:pt x="145774" y="106017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04B565-A850-4CD3-9765-74350842040A}"/>
                </a:ext>
              </a:extLst>
            </p:cNvPr>
            <p:cNvSpPr/>
            <p:nvPr/>
          </p:nvSpPr>
          <p:spPr>
            <a:xfrm rot="3268175">
              <a:off x="3432652" y="3101508"/>
              <a:ext cx="463826" cy="1581233"/>
            </a:xfrm>
            <a:custGeom>
              <a:avLst/>
              <a:gdLst>
                <a:gd name="connsiteX0" fmla="*/ 145774 w 463826"/>
                <a:gd name="connsiteY0" fmla="*/ 0 h 1581233"/>
                <a:gd name="connsiteX1" fmla="*/ 185531 w 463826"/>
                <a:gd name="connsiteY1" fmla="*/ 66260 h 1581233"/>
                <a:gd name="connsiteX2" fmla="*/ 212035 w 463826"/>
                <a:gd name="connsiteY2" fmla="*/ 92765 h 1581233"/>
                <a:gd name="connsiteX3" fmla="*/ 238539 w 463826"/>
                <a:gd name="connsiteY3" fmla="*/ 132521 h 1581233"/>
                <a:gd name="connsiteX4" fmla="*/ 265044 w 463826"/>
                <a:gd name="connsiteY4" fmla="*/ 212034 h 1581233"/>
                <a:gd name="connsiteX5" fmla="*/ 278296 w 463826"/>
                <a:gd name="connsiteY5" fmla="*/ 251791 h 1581233"/>
                <a:gd name="connsiteX6" fmla="*/ 318052 w 463826"/>
                <a:gd name="connsiteY6" fmla="*/ 397565 h 1581233"/>
                <a:gd name="connsiteX7" fmla="*/ 344557 w 463826"/>
                <a:gd name="connsiteY7" fmla="*/ 477078 h 1581233"/>
                <a:gd name="connsiteX8" fmla="*/ 371061 w 463826"/>
                <a:gd name="connsiteY8" fmla="*/ 516834 h 1581233"/>
                <a:gd name="connsiteX9" fmla="*/ 397565 w 463826"/>
                <a:gd name="connsiteY9" fmla="*/ 609600 h 1581233"/>
                <a:gd name="connsiteX10" fmla="*/ 424070 w 463826"/>
                <a:gd name="connsiteY10" fmla="*/ 781878 h 1581233"/>
                <a:gd name="connsiteX11" fmla="*/ 437322 w 463826"/>
                <a:gd name="connsiteY11" fmla="*/ 874643 h 1581233"/>
                <a:gd name="connsiteX12" fmla="*/ 450574 w 463826"/>
                <a:gd name="connsiteY12" fmla="*/ 940904 h 1581233"/>
                <a:gd name="connsiteX13" fmla="*/ 463826 w 463826"/>
                <a:gd name="connsiteY13" fmla="*/ 1073426 h 1581233"/>
                <a:gd name="connsiteX14" fmla="*/ 450574 w 463826"/>
                <a:gd name="connsiteY14" fmla="*/ 1272208 h 1581233"/>
                <a:gd name="connsiteX15" fmla="*/ 424070 w 463826"/>
                <a:gd name="connsiteY15" fmla="*/ 1351721 h 1581233"/>
                <a:gd name="connsiteX16" fmla="*/ 397565 w 463826"/>
                <a:gd name="connsiteY16" fmla="*/ 1444486 h 1581233"/>
                <a:gd name="connsiteX17" fmla="*/ 384313 w 463826"/>
                <a:gd name="connsiteY17" fmla="*/ 1484243 h 1581233"/>
                <a:gd name="connsiteX18" fmla="*/ 371061 w 463826"/>
                <a:gd name="connsiteY18" fmla="*/ 1577008 h 1581233"/>
                <a:gd name="connsiteX19" fmla="*/ 331304 w 463826"/>
                <a:gd name="connsiteY19" fmla="*/ 1563756 h 1581233"/>
                <a:gd name="connsiteX20" fmla="*/ 278296 w 463826"/>
                <a:gd name="connsiteY20" fmla="*/ 1510747 h 1581233"/>
                <a:gd name="connsiteX21" fmla="*/ 238539 w 463826"/>
                <a:gd name="connsiteY21" fmla="*/ 1444486 h 1581233"/>
                <a:gd name="connsiteX22" fmla="*/ 225287 w 463826"/>
                <a:gd name="connsiteY22" fmla="*/ 1404730 h 1581233"/>
                <a:gd name="connsiteX23" fmla="*/ 172278 w 463826"/>
                <a:gd name="connsiteY23" fmla="*/ 1325217 h 1581233"/>
                <a:gd name="connsiteX24" fmla="*/ 132522 w 463826"/>
                <a:gd name="connsiteY24" fmla="*/ 1245704 h 1581233"/>
                <a:gd name="connsiteX25" fmla="*/ 92765 w 463826"/>
                <a:gd name="connsiteY25" fmla="*/ 1179443 h 1581233"/>
                <a:gd name="connsiteX26" fmla="*/ 79513 w 463826"/>
                <a:gd name="connsiteY26" fmla="*/ 1139686 h 1581233"/>
                <a:gd name="connsiteX27" fmla="*/ 53009 w 463826"/>
                <a:gd name="connsiteY27" fmla="*/ 1033669 h 1581233"/>
                <a:gd name="connsiteX28" fmla="*/ 26504 w 463826"/>
                <a:gd name="connsiteY28" fmla="*/ 954156 h 1581233"/>
                <a:gd name="connsiteX29" fmla="*/ 0 w 463826"/>
                <a:gd name="connsiteY29" fmla="*/ 781878 h 1581233"/>
                <a:gd name="connsiteX30" fmla="*/ 13252 w 463826"/>
                <a:gd name="connsiteY30" fmla="*/ 463826 h 1581233"/>
                <a:gd name="connsiteX31" fmla="*/ 26504 w 463826"/>
                <a:gd name="connsiteY31" fmla="*/ 344556 h 1581233"/>
                <a:gd name="connsiteX32" fmla="*/ 53009 w 463826"/>
                <a:gd name="connsiteY32" fmla="*/ 318052 h 1581233"/>
                <a:gd name="connsiteX33" fmla="*/ 66261 w 463826"/>
                <a:gd name="connsiteY33" fmla="*/ 278295 h 1581233"/>
                <a:gd name="connsiteX34" fmla="*/ 92765 w 463826"/>
                <a:gd name="connsiteY34" fmla="*/ 238539 h 1581233"/>
                <a:gd name="connsiteX35" fmla="*/ 119270 w 463826"/>
                <a:gd name="connsiteY35" fmla="*/ 159026 h 1581233"/>
                <a:gd name="connsiteX36" fmla="*/ 145774 w 463826"/>
                <a:gd name="connsiteY36" fmla="*/ 106017 h 158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826" h="1581233">
                  <a:moveTo>
                    <a:pt x="145774" y="0"/>
                  </a:moveTo>
                  <a:cubicBezTo>
                    <a:pt x="159026" y="22087"/>
                    <a:pt x="170560" y="45300"/>
                    <a:pt x="185531" y="66260"/>
                  </a:cubicBezTo>
                  <a:cubicBezTo>
                    <a:pt x="192793" y="76427"/>
                    <a:pt x="204230" y="83009"/>
                    <a:pt x="212035" y="92765"/>
                  </a:cubicBezTo>
                  <a:cubicBezTo>
                    <a:pt x="221984" y="105202"/>
                    <a:pt x="229704" y="119269"/>
                    <a:pt x="238539" y="132521"/>
                  </a:cubicBezTo>
                  <a:lnTo>
                    <a:pt x="265044" y="212034"/>
                  </a:lnTo>
                  <a:cubicBezTo>
                    <a:pt x="269461" y="225286"/>
                    <a:pt x="275556" y="238093"/>
                    <a:pt x="278296" y="251791"/>
                  </a:cubicBezTo>
                  <a:cubicBezTo>
                    <a:pt x="297027" y="345447"/>
                    <a:pt x="284425" y="296685"/>
                    <a:pt x="318052" y="397565"/>
                  </a:cubicBezTo>
                  <a:cubicBezTo>
                    <a:pt x="318053" y="397569"/>
                    <a:pt x="344555" y="477075"/>
                    <a:pt x="344557" y="477078"/>
                  </a:cubicBezTo>
                  <a:lnTo>
                    <a:pt x="371061" y="516834"/>
                  </a:lnTo>
                  <a:cubicBezTo>
                    <a:pt x="380501" y="545155"/>
                    <a:pt x="393405" y="580479"/>
                    <a:pt x="397565" y="609600"/>
                  </a:cubicBezTo>
                  <a:cubicBezTo>
                    <a:pt x="423189" y="788965"/>
                    <a:pt x="393324" y="689639"/>
                    <a:pt x="424070" y="781878"/>
                  </a:cubicBezTo>
                  <a:cubicBezTo>
                    <a:pt x="428487" y="812800"/>
                    <a:pt x="432187" y="843832"/>
                    <a:pt x="437322" y="874643"/>
                  </a:cubicBezTo>
                  <a:cubicBezTo>
                    <a:pt x="441025" y="896861"/>
                    <a:pt x="447597" y="918577"/>
                    <a:pt x="450574" y="940904"/>
                  </a:cubicBezTo>
                  <a:cubicBezTo>
                    <a:pt x="456441" y="984909"/>
                    <a:pt x="459409" y="1029252"/>
                    <a:pt x="463826" y="1073426"/>
                  </a:cubicBezTo>
                  <a:cubicBezTo>
                    <a:pt x="459409" y="1139687"/>
                    <a:pt x="459965" y="1206468"/>
                    <a:pt x="450574" y="1272208"/>
                  </a:cubicBezTo>
                  <a:cubicBezTo>
                    <a:pt x="446623" y="1299865"/>
                    <a:pt x="432905" y="1325217"/>
                    <a:pt x="424070" y="1351721"/>
                  </a:cubicBezTo>
                  <a:cubicBezTo>
                    <a:pt x="392298" y="1447040"/>
                    <a:pt x="430844" y="1328012"/>
                    <a:pt x="397565" y="1444486"/>
                  </a:cubicBezTo>
                  <a:cubicBezTo>
                    <a:pt x="393727" y="1457918"/>
                    <a:pt x="388730" y="1470991"/>
                    <a:pt x="384313" y="1484243"/>
                  </a:cubicBezTo>
                  <a:cubicBezTo>
                    <a:pt x="379896" y="1515165"/>
                    <a:pt x="388387" y="1551018"/>
                    <a:pt x="371061" y="1577008"/>
                  </a:cubicBezTo>
                  <a:cubicBezTo>
                    <a:pt x="363312" y="1588631"/>
                    <a:pt x="341182" y="1573634"/>
                    <a:pt x="331304" y="1563756"/>
                  </a:cubicBezTo>
                  <a:cubicBezTo>
                    <a:pt x="260623" y="1493076"/>
                    <a:pt x="384316" y="1546090"/>
                    <a:pt x="278296" y="1510747"/>
                  </a:cubicBezTo>
                  <a:cubicBezTo>
                    <a:pt x="240756" y="1398127"/>
                    <a:pt x="293112" y="1535440"/>
                    <a:pt x="238539" y="1444486"/>
                  </a:cubicBezTo>
                  <a:cubicBezTo>
                    <a:pt x="231352" y="1432508"/>
                    <a:pt x="232071" y="1416941"/>
                    <a:pt x="225287" y="1404730"/>
                  </a:cubicBezTo>
                  <a:cubicBezTo>
                    <a:pt x="209817" y="1376884"/>
                    <a:pt x="172278" y="1325217"/>
                    <a:pt x="172278" y="1325217"/>
                  </a:cubicBezTo>
                  <a:cubicBezTo>
                    <a:pt x="138968" y="1225286"/>
                    <a:pt x="183901" y="1348463"/>
                    <a:pt x="132522" y="1245704"/>
                  </a:cubicBezTo>
                  <a:cubicBezTo>
                    <a:pt x="98116" y="1176892"/>
                    <a:pt x="144534" y="1231210"/>
                    <a:pt x="92765" y="1179443"/>
                  </a:cubicBezTo>
                  <a:cubicBezTo>
                    <a:pt x="88348" y="1166191"/>
                    <a:pt x="83188" y="1153163"/>
                    <a:pt x="79513" y="1139686"/>
                  </a:cubicBezTo>
                  <a:cubicBezTo>
                    <a:pt x="69929" y="1104543"/>
                    <a:pt x="64528" y="1068226"/>
                    <a:pt x="53009" y="1033669"/>
                  </a:cubicBezTo>
                  <a:cubicBezTo>
                    <a:pt x="44174" y="1007165"/>
                    <a:pt x="31983" y="981552"/>
                    <a:pt x="26504" y="954156"/>
                  </a:cubicBezTo>
                  <a:cubicBezTo>
                    <a:pt x="6268" y="852973"/>
                    <a:pt x="16046" y="910245"/>
                    <a:pt x="0" y="781878"/>
                  </a:cubicBezTo>
                  <a:cubicBezTo>
                    <a:pt x="4417" y="675861"/>
                    <a:pt x="6833" y="569741"/>
                    <a:pt x="13252" y="463826"/>
                  </a:cubicBezTo>
                  <a:cubicBezTo>
                    <a:pt x="15672" y="423898"/>
                    <a:pt x="15979" y="383148"/>
                    <a:pt x="26504" y="344556"/>
                  </a:cubicBezTo>
                  <a:cubicBezTo>
                    <a:pt x="29792" y="332502"/>
                    <a:pt x="44174" y="326887"/>
                    <a:pt x="53009" y="318052"/>
                  </a:cubicBezTo>
                  <a:cubicBezTo>
                    <a:pt x="57426" y="304800"/>
                    <a:pt x="60014" y="290789"/>
                    <a:pt x="66261" y="278295"/>
                  </a:cubicBezTo>
                  <a:cubicBezTo>
                    <a:pt x="73384" y="264049"/>
                    <a:pt x="86296" y="253093"/>
                    <a:pt x="92765" y="238539"/>
                  </a:cubicBezTo>
                  <a:cubicBezTo>
                    <a:pt x="104112" y="213009"/>
                    <a:pt x="103773" y="182272"/>
                    <a:pt x="119270" y="159026"/>
                  </a:cubicBezTo>
                  <a:cubicBezTo>
                    <a:pt x="148224" y="115594"/>
                    <a:pt x="145774" y="135196"/>
                    <a:pt x="145774" y="106017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38C931-97B4-472B-9075-57BE9DC67724}"/>
              </a:ext>
            </a:extLst>
          </p:cNvPr>
          <p:cNvGrpSpPr/>
          <p:nvPr/>
        </p:nvGrpSpPr>
        <p:grpSpPr>
          <a:xfrm rot="1504000">
            <a:off x="2044402" y="3359091"/>
            <a:ext cx="2956152" cy="2876317"/>
            <a:chOff x="3725956" y="1575478"/>
            <a:chExt cx="2956152" cy="287631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FF15EA3-DDB1-4548-9875-08E1364CBA6A}"/>
                </a:ext>
              </a:extLst>
            </p:cNvPr>
            <p:cNvSpPr/>
            <p:nvPr/>
          </p:nvSpPr>
          <p:spPr>
            <a:xfrm rot="18743159">
              <a:off x="4867423" y="2222694"/>
              <a:ext cx="1730326" cy="661182"/>
            </a:xfrm>
            <a:prstGeom prst="ellipse">
              <a:avLst/>
            </a:prstGeom>
            <a:solidFill>
              <a:srgbClr val="FF0000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31401C-D3E2-4F90-B94D-59AA50B12D57}"/>
                </a:ext>
              </a:extLst>
            </p:cNvPr>
            <p:cNvSpPr/>
            <p:nvPr/>
          </p:nvSpPr>
          <p:spPr>
            <a:xfrm rot="15092528">
              <a:off x="4196412" y="2110050"/>
              <a:ext cx="1730326" cy="66118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63A81E0-70F0-4C24-97F3-29E5FFF26894}"/>
                </a:ext>
              </a:extLst>
            </p:cNvPr>
            <p:cNvSpPr/>
            <p:nvPr/>
          </p:nvSpPr>
          <p:spPr>
            <a:xfrm rot="11792563">
              <a:off x="3725956" y="2567247"/>
              <a:ext cx="1730326" cy="661182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AD68D5-F89F-4055-89BA-44C88D66AC1C}"/>
                </a:ext>
              </a:extLst>
            </p:cNvPr>
            <p:cNvSpPr/>
            <p:nvPr/>
          </p:nvSpPr>
          <p:spPr>
            <a:xfrm rot="8535785">
              <a:off x="3772340" y="3143712"/>
              <a:ext cx="1730326" cy="661182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5761B44-AC86-437A-A1EA-F799D21B63C0}"/>
                </a:ext>
              </a:extLst>
            </p:cNvPr>
            <p:cNvSpPr/>
            <p:nvPr/>
          </p:nvSpPr>
          <p:spPr>
            <a:xfrm>
              <a:off x="4744978" y="2489478"/>
              <a:ext cx="816720" cy="816720"/>
            </a:xfrm>
            <a:prstGeom prst="ellipse">
              <a:avLst/>
            </a:prstGeom>
            <a:solidFill>
              <a:srgbClr val="FFFF00">
                <a:alpha val="4902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E634B8-981C-47E6-93E4-A8C26672A41F}"/>
                </a:ext>
              </a:extLst>
            </p:cNvPr>
            <p:cNvSpPr/>
            <p:nvPr/>
          </p:nvSpPr>
          <p:spPr>
            <a:xfrm rot="11792563">
              <a:off x="4951782" y="2878671"/>
              <a:ext cx="1730326" cy="661182"/>
            </a:xfrm>
            <a:prstGeom prst="ellipse">
              <a:avLst/>
            </a:prstGeom>
            <a:solidFill>
              <a:srgbClr val="00206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0B04FA-4020-44E5-A286-0C906D149408}"/>
                </a:ext>
              </a:extLst>
            </p:cNvPr>
            <p:cNvSpPr/>
            <p:nvPr/>
          </p:nvSpPr>
          <p:spPr>
            <a:xfrm rot="15092528">
              <a:off x="4517780" y="3256041"/>
              <a:ext cx="1730326" cy="661182"/>
            </a:xfrm>
            <a:prstGeom prst="ellipse">
              <a:avLst/>
            </a:prstGeom>
            <a:solidFill>
              <a:srgbClr val="3AB649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744FD61-4978-4D4D-AC0E-D9FA3EABCB74}"/>
              </a:ext>
            </a:extLst>
          </p:cNvPr>
          <p:cNvSpPr txBox="1"/>
          <p:nvPr/>
        </p:nvSpPr>
        <p:spPr>
          <a:xfrm>
            <a:off x="3335541" y="3687666"/>
            <a:ext cx="688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83C030-7A8A-4CF8-8F1D-4692F5644073}"/>
              </a:ext>
            </a:extLst>
          </p:cNvPr>
          <p:cNvSpPr txBox="1"/>
          <p:nvPr/>
        </p:nvSpPr>
        <p:spPr>
          <a:xfrm>
            <a:off x="4038868" y="4303154"/>
            <a:ext cx="10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Health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65BB87-5047-4E6A-ABF7-B47952999A2C}"/>
              </a:ext>
            </a:extLst>
          </p:cNvPr>
          <p:cNvSpPr txBox="1"/>
          <p:nvPr/>
        </p:nvSpPr>
        <p:spPr>
          <a:xfrm>
            <a:off x="2081761" y="4852217"/>
            <a:ext cx="115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C6D709-F8CF-4F05-8181-B4ACA66C4867}"/>
              </a:ext>
            </a:extLst>
          </p:cNvPr>
          <p:cNvSpPr txBox="1"/>
          <p:nvPr/>
        </p:nvSpPr>
        <p:spPr>
          <a:xfrm>
            <a:off x="3860744" y="5176239"/>
            <a:ext cx="115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D1D9CA-8529-4DBE-AF40-D2CCD5AC981F}"/>
              </a:ext>
            </a:extLst>
          </p:cNvPr>
          <p:cNvSpPr txBox="1"/>
          <p:nvPr/>
        </p:nvSpPr>
        <p:spPr>
          <a:xfrm>
            <a:off x="2319744" y="3951727"/>
            <a:ext cx="115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Housing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B43BD6C0-0082-495B-A56A-A3A0EE6B8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734" y="365125"/>
            <a:ext cx="11083179" cy="86179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</a:rPr>
              <a:t>The RightsTracker.org website measures how well a country’s </a:t>
            </a:r>
            <a:r>
              <a:rPr lang="en-US" b="1" u="sng" dirty="0">
                <a:latin typeface="Roboto" panose="02000000000000000000" pitchFamily="2" charset="0"/>
              </a:rPr>
              <a:t>government</a:t>
            </a:r>
            <a:r>
              <a:rPr lang="en-US" dirty="0">
                <a:latin typeface="Roboto" panose="02000000000000000000" pitchFamily="2" charset="0"/>
              </a:rPr>
              <a:t> is meeting its obligations in these five areas of economic and social rights (ESR).</a:t>
            </a:r>
          </a:p>
          <a:p>
            <a:pPr lvl="2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97A19A9-6E83-4E15-87E7-FDAAE12438FA}"/>
              </a:ext>
            </a:extLst>
          </p:cNvPr>
          <p:cNvSpPr txBox="1">
            <a:spLocks/>
          </p:cNvSpPr>
          <p:nvPr/>
        </p:nvSpPr>
        <p:spPr>
          <a:xfrm>
            <a:off x="6393516" y="1343363"/>
            <a:ext cx="5798484" cy="1570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</a:rPr>
              <a:t>The </a:t>
            </a:r>
            <a:r>
              <a:rPr lang="en-US" sz="2400" b="1" dirty="0">
                <a:latin typeface="Roboto" panose="02000000000000000000" pitchFamily="2" charset="0"/>
              </a:rPr>
              <a:t>government</a:t>
            </a:r>
            <a:r>
              <a:rPr lang="en-US" sz="2400" dirty="0">
                <a:latin typeface="Roboto" panose="02000000000000000000" pitchFamily="2" charset="0"/>
              </a:rPr>
              <a:t>’s performance in each area is measured on a scale</a:t>
            </a:r>
          </a:p>
          <a:p>
            <a:r>
              <a:rPr lang="en-US" sz="2400" dirty="0">
                <a:latin typeface="Roboto" panose="02000000000000000000" pitchFamily="2" charset="0"/>
              </a:rPr>
              <a:t>Each scale can range from 0% to 100%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83CD75-C459-4419-9270-B574B524F248}"/>
              </a:ext>
            </a:extLst>
          </p:cNvPr>
          <p:cNvGrpSpPr/>
          <p:nvPr/>
        </p:nvGrpSpPr>
        <p:grpSpPr>
          <a:xfrm>
            <a:off x="395558" y="3200701"/>
            <a:ext cx="6071643" cy="2856846"/>
            <a:chOff x="395558" y="3200701"/>
            <a:chExt cx="6071643" cy="285684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B6FE0FD-E5AE-4F52-AF42-D7468E57DC82}"/>
                </a:ext>
              </a:extLst>
            </p:cNvPr>
            <p:cNvGrpSpPr/>
            <p:nvPr/>
          </p:nvGrpSpPr>
          <p:grpSpPr>
            <a:xfrm>
              <a:off x="395558" y="5144183"/>
              <a:ext cx="1516285" cy="495787"/>
              <a:chOff x="395558" y="5144183"/>
              <a:chExt cx="1516285" cy="49578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ED3EA8E-204E-4F90-802D-A6FB623E604E}"/>
                  </a:ext>
                </a:extLst>
              </p:cNvPr>
              <p:cNvSpPr/>
              <p:nvPr/>
            </p:nvSpPr>
            <p:spPr>
              <a:xfrm>
                <a:off x="663703" y="5144183"/>
                <a:ext cx="900896" cy="19869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EC903C-EF80-4990-8985-C6A6D2FBCEA2}"/>
                  </a:ext>
                </a:extLst>
              </p:cNvPr>
              <p:cNvSpPr/>
              <p:nvPr/>
            </p:nvSpPr>
            <p:spPr>
              <a:xfrm>
                <a:off x="603903" y="5144183"/>
                <a:ext cx="567159" cy="19869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196BADA-AF8C-41D2-8B27-DE5950E283BA}"/>
                  </a:ext>
                </a:extLst>
              </p:cNvPr>
              <p:cNvSpPr txBox="1"/>
              <p:nvPr/>
            </p:nvSpPr>
            <p:spPr>
              <a:xfrm>
                <a:off x="395558" y="5362971"/>
                <a:ext cx="416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FEEAC80-9FAE-4144-8BF8-A8D0FED0072A}"/>
                  </a:ext>
                </a:extLst>
              </p:cNvPr>
              <p:cNvSpPr txBox="1"/>
              <p:nvPr/>
            </p:nvSpPr>
            <p:spPr>
              <a:xfrm>
                <a:off x="1333109" y="5362971"/>
                <a:ext cx="578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AEBCCE9-F8F6-45FC-A7C4-860AE8F497EB}"/>
                </a:ext>
              </a:extLst>
            </p:cNvPr>
            <p:cNvGrpSpPr/>
            <p:nvPr/>
          </p:nvGrpSpPr>
          <p:grpSpPr>
            <a:xfrm>
              <a:off x="4557135" y="5561760"/>
              <a:ext cx="1516285" cy="495787"/>
              <a:chOff x="462987" y="2592729"/>
              <a:chExt cx="1516285" cy="49578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C3C0FE3-F723-4DEF-A975-E2B7A2EC6456}"/>
                  </a:ext>
                </a:extLst>
              </p:cNvPr>
              <p:cNvSpPr/>
              <p:nvPr/>
            </p:nvSpPr>
            <p:spPr>
              <a:xfrm>
                <a:off x="731132" y="2594654"/>
                <a:ext cx="900896" cy="2083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582180A-3DE2-4C6C-8E84-990BEC4094CA}"/>
                  </a:ext>
                </a:extLst>
              </p:cNvPr>
              <p:cNvSpPr/>
              <p:nvPr/>
            </p:nvSpPr>
            <p:spPr>
              <a:xfrm>
                <a:off x="671332" y="2592729"/>
                <a:ext cx="567159" cy="2083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2C08558-AF07-4DB0-9C6C-2BB3A3E24722}"/>
                  </a:ext>
                </a:extLst>
              </p:cNvPr>
              <p:cNvSpPr txBox="1"/>
              <p:nvPr/>
            </p:nvSpPr>
            <p:spPr>
              <a:xfrm>
                <a:off x="462987" y="2811517"/>
                <a:ext cx="416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5D836-5FAF-4311-9D61-EFB24EF9D863}"/>
                  </a:ext>
                </a:extLst>
              </p:cNvPr>
              <p:cNvSpPr txBox="1"/>
              <p:nvPr/>
            </p:nvSpPr>
            <p:spPr>
              <a:xfrm>
                <a:off x="1400538" y="2811517"/>
                <a:ext cx="578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B15951C-5DB1-4A1F-9C25-623DC72B7CD6}"/>
                </a:ext>
              </a:extLst>
            </p:cNvPr>
            <p:cNvGrpSpPr/>
            <p:nvPr/>
          </p:nvGrpSpPr>
          <p:grpSpPr>
            <a:xfrm>
              <a:off x="4950916" y="4138318"/>
              <a:ext cx="1516285" cy="493862"/>
              <a:chOff x="4950916" y="4138318"/>
              <a:chExt cx="1516285" cy="49386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368294-C293-4207-BA35-1422D3837387}"/>
                  </a:ext>
                </a:extLst>
              </p:cNvPr>
              <p:cNvSpPr/>
              <p:nvPr/>
            </p:nvSpPr>
            <p:spPr>
              <a:xfrm>
                <a:off x="5219061" y="4138318"/>
                <a:ext cx="900896" cy="2083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5F77D9-9C62-404F-ACB8-CA5FB1826DFF}"/>
                  </a:ext>
                </a:extLst>
              </p:cNvPr>
              <p:cNvSpPr/>
              <p:nvPr/>
            </p:nvSpPr>
            <p:spPr>
              <a:xfrm>
                <a:off x="5159261" y="4138318"/>
                <a:ext cx="729206" cy="213763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E41D4C9-69C2-4703-8F2A-8A6273140EE7}"/>
                  </a:ext>
                </a:extLst>
              </p:cNvPr>
              <p:cNvSpPr txBox="1"/>
              <p:nvPr/>
            </p:nvSpPr>
            <p:spPr>
              <a:xfrm>
                <a:off x="4950916" y="4355181"/>
                <a:ext cx="416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123EF4A-93B8-4253-958F-6294DC4A995A}"/>
                  </a:ext>
                </a:extLst>
              </p:cNvPr>
              <p:cNvSpPr txBox="1"/>
              <p:nvPr/>
            </p:nvSpPr>
            <p:spPr>
              <a:xfrm>
                <a:off x="5888467" y="4355181"/>
                <a:ext cx="578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86E433B-C5B2-45D9-815F-CBF2D36E4336}"/>
                </a:ext>
              </a:extLst>
            </p:cNvPr>
            <p:cNvGrpSpPr/>
            <p:nvPr/>
          </p:nvGrpSpPr>
          <p:grpSpPr>
            <a:xfrm>
              <a:off x="3994844" y="3200701"/>
              <a:ext cx="1516285" cy="493941"/>
              <a:chOff x="3994844" y="3200701"/>
              <a:chExt cx="1516285" cy="49394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EE112FD-E88E-42C5-A626-F2664452C1EE}"/>
                  </a:ext>
                </a:extLst>
              </p:cNvPr>
              <p:cNvSpPr/>
              <p:nvPr/>
            </p:nvSpPr>
            <p:spPr>
              <a:xfrm>
                <a:off x="4262989" y="3200780"/>
                <a:ext cx="900896" cy="22289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FD15421-E0DE-43C5-984B-50DF715557B5}"/>
                  </a:ext>
                </a:extLst>
              </p:cNvPr>
              <p:cNvSpPr/>
              <p:nvPr/>
            </p:nvSpPr>
            <p:spPr>
              <a:xfrm>
                <a:off x="4203189" y="3200701"/>
                <a:ext cx="647587" cy="221766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C73B5A2-9C9B-405E-BEAE-F8DF9B8DEA06}"/>
                  </a:ext>
                </a:extLst>
              </p:cNvPr>
              <p:cNvSpPr txBox="1"/>
              <p:nvPr/>
            </p:nvSpPr>
            <p:spPr>
              <a:xfrm>
                <a:off x="3994844" y="3417643"/>
                <a:ext cx="416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EA7C3BA-1BA1-4741-A3B9-296716862923}"/>
                  </a:ext>
                </a:extLst>
              </p:cNvPr>
              <p:cNvSpPr txBox="1"/>
              <p:nvPr/>
            </p:nvSpPr>
            <p:spPr>
              <a:xfrm>
                <a:off x="4932395" y="3417643"/>
                <a:ext cx="578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91DFAE-5606-49EF-8B99-CF4A38C41866}"/>
                </a:ext>
              </a:extLst>
            </p:cNvPr>
            <p:cNvGrpSpPr/>
            <p:nvPr/>
          </p:nvGrpSpPr>
          <p:grpSpPr>
            <a:xfrm>
              <a:off x="841212" y="3556142"/>
              <a:ext cx="1516285" cy="495787"/>
              <a:chOff x="841212" y="3556142"/>
              <a:chExt cx="1516285" cy="49578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67035B5-2AAA-4F28-8DA2-A38A0586C6DD}"/>
                  </a:ext>
                </a:extLst>
              </p:cNvPr>
              <p:cNvSpPr/>
              <p:nvPr/>
            </p:nvSpPr>
            <p:spPr>
              <a:xfrm>
                <a:off x="1109357" y="3558067"/>
                <a:ext cx="900896" cy="2083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13EC2FE-CC22-4E52-8E9A-36D8242B992B}"/>
                  </a:ext>
                </a:extLst>
              </p:cNvPr>
              <p:cNvSpPr/>
              <p:nvPr/>
            </p:nvSpPr>
            <p:spPr>
              <a:xfrm>
                <a:off x="1049558" y="3556142"/>
                <a:ext cx="416690" cy="20834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6BB8379-B83B-4979-A521-98231BE0F10B}"/>
                  </a:ext>
                </a:extLst>
              </p:cNvPr>
              <p:cNvSpPr txBox="1"/>
              <p:nvPr/>
            </p:nvSpPr>
            <p:spPr>
              <a:xfrm>
                <a:off x="841212" y="3774930"/>
                <a:ext cx="416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56448AC-1B8D-4E8E-BD56-E5A1B63D95D0}"/>
                  </a:ext>
                </a:extLst>
              </p:cNvPr>
              <p:cNvSpPr txBox="1"/>
              <p:nvPr/>
            </p:nvSpPr>
            <p:spPr>
              <a:xfrm>
                <a:off x="1778763" y="3774930"/>
                <a:ext cx="578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6ADB9A-2516-4C7D-B24E-B55A8EDCD2DF}"/>
              </a:ext>
            </a:extLst>
          </p:cNvPr>
          <p:cNvGrpSpPr/>
          <p:nvPr/>
        </p:nvGrpSpPr>
        <p:grpSpPr>
          <a:xfrm>
            <a:off x="638394" y="1745200"/>
            <a:ext cx="5577214" cy="1032723"/>
            <a:chOff x="638394" y="1745200"/>
            <a:chExt cx="5577214" cy="103272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70F335D-DFAE-4B1F-8369-5845A11750D1}"/>
                </a:ext>
              </a:extLst>
            </p:cNvPr>
            <p:cNvGrpSpPr/>
            <p:nvPr/>
          </p:nvGrpSpPr>
          <p:grpSpPr>
            <a:xfrm>
              <a:off x="3816354" y="1820628"/>
              <a:ext cx="1516285" cy="495787"/>
              <a:chOff x="3816354" y="1820628"/>
              <a:chExt cx="1516285" cy="49578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2109057-4AB4-4641-B210-5324BD6F23B9}"/>
                  </a:ext>
                </a:extLst>
              </p:cNvPr>
              <p:cNvSpPr/>
              <p:nvPr/>
            </p:nvSpPr>
            <p:spPr>
              <a:xfrm>
                <a:off x="4084499" y="1822553"/>
                <a:ext cx="900896" cy="20834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3237DE5-8E62-4666-9B15-F600DB30096D}"/>
                  </a:ext>
                </a:extLst>
              </p:cNvPr>
              <p:cNvSpPr/>
              <p:nvPr/>
            </p:nvSpPr>
            <p:spPr>
              <a:xfrm>
                <a:off x="4024699" y="1820628"/>
                <a:ext cx="567159" cy="20834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D0903E-A529-47A3-AA46-767B81105E1E}"/>
                  </a:ext>
                </a:extLst>
              </p:cNvPr>
              <p:cNvSpPr txBox="1"/>
              <p:nvPr/>
            </p:nvSpPr>
            <p:spPr>
              <a:xfrm>
                <a:off x="3816354" y="2039416"/>
                <a:ext cx="416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80DFB8E-4379-423A-BE27-3136526EB4C0}"/>
                  </a:ext>
                </a:extLst>
              </p:cNvPr>
              <p:cNvSpPr txBox="1"/>
              <p:nvPr/>
            </p:nvSpPr>
            <p:spPr>
              <a:xfrm>
                <a:off x="4753905" y="2039416"/>
                <a:ext cx="5787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</p:grp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E6F8E3A3-1F9F-4D27-A88A-BD96D0DE12BB}"/>
                </a:ext>
              </a:extLst>
            </p:cNvPr>
            <p:cNvSpPr/>
            <p:nvPr/>
          </p:nvSpPr>
          <p:spPr>
            <a:xfrm rot="16200000">
              <a:off x="3175598" y="-262086"/>
              <a:ext cx="502805" cy="5577214"/>
            </a:xfrm>
            <a:prstGeom prst="righ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8A7685-BDB8-4844-B09C-599D4C1C0526}"/>
                </a:ext>
              </a:extLst>
            </p:cNvPr>
            <p:cNvSpPr txBox="1"/>
            <p:nvPr/>
          </p:nvSpPr>
          <p:spPr>
            <a:xfrm>
              <a:off x="1616716" y="1745200"/>
              <a:ext cx="22207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Quality of Life </a:t>
              </a:r>
            </a:p>
          </p:txBody>
        </p: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BEDF260E-1607-455D-AC42-9B4D71B204E0}"/>
              </a:ext>
            </a:extLst>
          </p:cNvPr>
          <p:cNvSpPr txBox="1">
            <a:spLocks/>
          </p:cNvSpPr>
          <p:nvPr/>
        </p:nvSpPr>
        <p:spPr>
          <a:xfrm>
            <a:off x="6397188" y="2600095"/>
            <a:ext cx="5760144" cy="1989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</a:rPr>
              <a:t>0% means the government is not doing anything to supplement natural economic and social processes</a:t>
            </a:r>
          </a:p>
          <a:p>
            <a:r>
              <a:rPr lang="en-US" sz="2400" dirty="0">
                <a:latin typeface="Roboto" panose="02000000000000000000" pitchFamily="2" charset="0"/>
              </a:rPr>
              <a:t>100% means the government is doing the best it can </a:t>
            </a:r>
            <a:r>
              <a:rPr lang="en-US" sz="2400" u="sng" dirty="0">
                <a:latin typeface="Roboto" panose="02000000000000000000" pitchFamily="2" charset="0"/>
              </a:rPr>
              <a:t>given its resources</a:t>
            </a:r>
            <a:endParaRPr lang="en-US" sz="2400" dirty="0">
              <a:latin typeface="Roboto" panose="02000000000000000000" pitchFamily="2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4FF2D011-5811-45C3-A45C-16229CB03A1B}"/>
              </a:ext>
            </a:extLst>
          </p:cNvPr>
          <p:cNvSpPr txBox="1">
            <a:spLocks/>
          </p:cNvSpPr>
          <p:nvPr/>
        </p:nvSpPr>
        <p:spPr>
          <a:xfrm>
            <a:off x="6401550" y="4497645"/>
            <a:ext cx="5430906" cy="1142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</a:rPr>
              <a:t>The scores in these 5 areas are averaged into a “Quality of Life” score</a:t>
            </a:r>
          </a:p>
          <a:p>
            <a:pPr lvl="2"/>
            <a:endParaRPr lang="en-US" dirty="0">
              <a:latin typeface="Roboto" panose="02000000000000000000" pitchFamily="2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25137993-95AB-40EE-A437-02440501CA3F}"/>
              </a:ext>
            </a:extLst>
          </p:cNvPr>
          <p:cNvSpPr txBox="1">
            <a:spLocks/>
          </p:cNvSpPr>
          <p:nvPr/>
        </p:nvSpPr>
        <p:spPr>
          <a:xfrm>
            <a:off x="6413812" y="5613404"/>
            <a:ext cx="5430906" cy="10128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Roboto" panose="02000000000000000000" pitchFamily="2" charset="0"/>
              </a:rPr>
              <a:t>How are the scores in each right area calculated? (The calculator is essential in the initial stages.)</a:t>
            </a:r>
          </a:p>
          <a:p>
            <a:pPr lvl="2"/>
            <a:endParaRPr lang="en-US" dirty="0">
              <a:latin typeface="Roboto" panose="02000000000000000000" pitchFamily="2" charset="0"/>
            </a:endParaRP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710518D7-CD92-4F53-A4C5-BBFB0CC95C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0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7"/>
    </mc:Choice>
    <mc:Fallback xmlns="">
      <p:transition spd="slow" advTm="6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1" grpId="0" build="p"/>
      <p:bldP spid="54" grpId="0" build="p"/>
      <p:bldP spid="60" grpId="0" build="p"/>
      <p:bldP spid="6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FBE4-1690-428A-B79A-8D11F82D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9" y="215001"/>
            <a:ext cx="4499861" cy="7228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Roboto" panose="02000000000000000000" pitchFamily="2" charset="0"/>
              </a:rPr>
              <a:t>How the Right to Health score is constructed - </a:t>
            </a:r>
            <a:r>
              <a:rPr lang="en-US" sz="3200" b="1" dirty="0">
                <a:latin typeface="Roboto" panose="02000000000000000000" pitchFamily="2" charset="0"/>
              </a:rPr>
              <a:t>1</a:t>
            </a:r>
            <a:r>
              <a:rPr lang="en-US" sz="3200" dirty="0">
                <a:latin typeface="Roboto" panose="02000000000000000000" pitchFamily="2" charset="0"/>
              </a:rPr>
              <a:t>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B4C06-B68A-4975-9DFC-06FEE310AB91}"/>
              </a:ext>
            </a:extLst>
          </p:cNvPr>
          <p:cNvGrpSpPr/>
          <p:nvPr/>
        </p:nvGrpSpPr>
        <p:grpSpPr>
          <a:xfrm>
            <a:off x="-1026153" y="4594619"/>
            <a:ext cx="3112479" cy="2904537"/>
            <a:chOff x="899106" y="149941"/>
            <a:chExt cx="3112479" cy="290453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0655A2-6838-41E8-99FC-A6A93D9CD195}"/>
                </a:ext>
              </a:extLst>
            </p:cNvPr>
            <p:cNvGrpSpPr/>
            <p:nvPr/>
          </p:nvGrpSpPr>
          <p:grpSpPr>
            <a:xfrm>
              <a:off x="899106" y="149941"/>
              <a:ext cx="3112479" cy="2904537"/>
              <a:chOff x="899106" y="149941"/>
              <a:chExt cx="3112479" cy="290453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FF15EA3-DDB1-4548-9875-08E1364CBA6A}"/>
                  </a:ext>
                </a:extLst>
              </p:cNvPr>
              <p:cNvSpPr/>
              <p:nvPr/>
            </p:nvSpPr>
            <p:spPr>
              <a:xfrm rot="20247159">
                <a:off x="2281259" y="1070837"/>
                <a:ext cx="1730326" cy="661182"/>
              </a:xfrm>
              <a:prstGeom prst="ellipse">
                <a:avLst/>
              </a:prstGeom>
              <a:solidFill>
                <a:srgbClr val="FF0000">
                  <a:alpha val="5098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31401C-D3E2-4F90-B94D-59AA50B12D57}"/>
                  </a:ext>
                </a:extLst>
              </p:cNvPr>
              <p:cNvSpPr/>
              <p:nvPr/>
            </p:nvSpPr>
            <p:spPr>
              <a:xfrm rot="16596528">
                <a:off x="1721171" y="684513"/>
                <a:ext cx="1730326" cy="661182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63A81E0-70F0-4C24-97F3-29E5FFF26894}"/>
                  </a:ext>
                </a:extLst>
              </p:cNvPr>
              <p:cNvSpPr/>
              <p:nvPr/>
            </p:nvSpPr>
            <p:spPr>
              <a:xfrm rot="13296563">
                <a:off x="1101323" y="899330"/>
                <a:ext cx="1730326" cy="661182"/>
              </a:xfrm>
              <a:prstGeom prst="ellipse">
                <a:avLst/>
              </a:prstGeom>
              <a:solidFill>
                <a:srgbClr val="00B05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FAD68D5-F89F-4055-89BA-44C88D66AC1C}"/>
                  </a:ext>
                </a:extLst>
              </p:cNvPr>
              <p:cNvSpPr/>
              <p:nvPr/>
            </p:nvSpPr>
            <p:spPr>
              <a:xfrm rot="10039785">
                <a:off x="899106" y="1441153"/>
                <a:ext cx="1730326" cy="661182"/>
              </a:xfrm>
              <a:prstGeom prst="ellipse">
                <a:avLst/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5761B44-AC86-437A-A1EA-F799D21B63C0}"/>
                  </a:ext>
                </a:extLst>
              </p:cNvPr>
              <p:cNvSpPr/>
              <p:nvPr/>
            </p:nvSpPr>
            <p:spPr>
              <a:xfrm rot="1504000">
                <a:off x="2067392" y="1059758"/>
                <a:ext cx="816720" cy="816720"/>
              </a:xfrm>
              <a:prstGeom prst="ellipse">
                <a:avLst/>
              </a:prstGeom>
              <a:solidFill>
                <a:srgbClr val="FFFF00">
                  <a:alpha val="4902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EE634B8-981C-47E6-93E4-A8C26672A41F}"/>
                  </a:ext>
                </a:extLst>
              </p:cNvPr>
              <p:cNvSpPr/>
              <p:nvPr/>
            </p:nvSpPr>
            <p:spPr>
              <a:xfrm rot="13296563">
                <a:off x="2079753" y="1700771"/>
                <a:ext cx="1730326" cy="661182"/>
              </a:xfrm>
              <a:prstGeom prst="ellipse">
                <a:avLst/>
              </a:prstGeom>
              <a:solidFill>
                <a:srgbClr val="00206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D0B04FA-4020-44E5-A286-0C906D149408}"/>
                  </a:ext>
                </a:extLst>
              </p:cNvPr>
              <p:cNvSpPr/>
              <p:nvPr/>
            </p:nvSpPr>
            <p:spPr>
              <a:xfrm rot="16596528">
                <a:off x="1526746" y="1858724"/>
                <a:ext cx="1730326" cy="661182"/>
              </a:xfrm>
              <a:prstGeom prst="ellipse">
                <a:avLst/>
              </a:prstGeom>
              <a:solidFill>
                <a:srgbClr val="3AB649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44FD61-4978-4D4D-AC0E-D9FA3EABCB74}"/>
                </a:ext>
              </a:extLst>
            </p:cNvPr>
            <p:cNvSpPr txBox="1"/>
            <p:nvPr/>
          </p:nvSpPr>
          <p:spPr>
            <a:xfrm>
              <a:off x="2285674" y="484904"/>
              <a:ext cx="6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Food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83C030-7A8A-4CF8-8F1D-4692F5644073}"/>
                </a:ext>
              </a:extLst>
            </p:cNvPr>
            <p:cNvSpPr txBox="1"/>
            <p:nvPr/>
          </p:nvSpPr>
          <p:spPr>
            <a:xfrm>
              <a:off x="2989001" y="1100392"/>
              <a:ext cx="101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Health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65BB87-5047-4E6A-ABF7-B47952999A2C}"/>
                </a:ext>
              </a:extLst>
            </p:cNvPr>
            <p:cNvSpPr txBox="1"/>
            <p:nvPr/>
          </p:nvSpPr>
          <p:spPr>
            <a:xfrm>
              <a:off x="1031894" y="1649455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C6D709-F8CF-4F05-8181-B4ACA66C4867}"/>
                </a:ext>
              </a:extLst>
            </p:cNvPr>
            <p:cNvSpPr txBox="1"/>
            <p:nvPr/>
          </p:nvSpPr>
          <p:spPr>
            <a:xfrm>
              <a:off x="2810877" y="1973477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Work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D1D9CA-8529-4DBE-AF40-D2CCD5AC981F}"/>
                </a:ext>
              </a:extLst>
            </p:cNvPr>
            <p:cNvSpPr txBox="1"/>
            <p:nvPr/>
          </p:nvSpPr>
          <p:spPr>
            <a:xfrm>
              <a:off x="1269877" y="748965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Housing</a:t>
              </a: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129253F-88CB-45D5-9AF7-54DC01CB53A2}"/>
              </a:ext>
            </a:extLst>
          </p:cNvPr>
          <p:cNvSpPr txBox="1">
            <a:spLocks/>
          </p:cNvSpPr>
          <p:nvPr/>
        </p:nvSpPr>
        <p:spPr>
          <a:xfrm>
            <a:off x="4523373" y="215483"/>
            <a:ext cx="7435518" cy="4232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Right to Health is the average of three  </a:t>
            </a:r>
            <a:r>
              <a:rPr lang="en-US" b="1" dirty="0">
                <a:latin typeface="Roboto" panose="02000000000000000000" pitchFamily="2" charset="0"/>
              </a:rPr>
              <a:t>“adjusted” indicator</a:t>
            </a:r>
            <a:r>
              <a:rPr lang="en-US" dirty="0">
                <a:latin typeface="Roboto" panose="02000000000000000000" pitchFamily="2" charset="0"/>
              </a:rPr>
              <a:t> scores.</a:t>
            </a:r>
          </a:p>
          <a:p>
            <a:pPr lvl="1"/>
            <a:r>
              <a:rPr lang="en-US" dirty="0">
                <a:latin typeface="Roboto" panose="02000000000000000000" pitchFamily="2" charset="0"/>
              </a:rPr>
              <a:t>Child survival rate</a:t>
            </a:r>
          </a:p>
          <a:p>
            <a:pPr lvl="1"/>
            <a:r>
              <a:rPr lang="en-US" dirty="0">
                <a:latin typeface="Roboto" panose="02000000000000000000" pitchFamily="2" charset="0"/>
              </a:rPr>
              <a:t>Adult survival rate</a:t>
            </a:r>
          </a:p>
          <a:p>
            <a:pPr lvl="1"/>
            <a:r>
              <a:rPr lang="en-US" dirty="0">
                <a:latin typeface="Roboto" panose="02000000000000000000" pitchFamily="2" charset="0"/>
              </a:rPr>
              <a:t>% newborns not low birth weight </a:t>
            </a:r>
          </a:p>
          <a:p>
            <a:r>
              <a:rPr lang="en-US" dirty="0">
                <a:latin typeface="Roboto" panose="02000000000000000000" pitchFamily="2" charset="0"/>
              </a:rPr>
              <a:t>Use the “child survival” indicator to illustrate the </a:t>
            </a:r>
            <a:r>
              <a:rPr lang="en-US" b="1" dirty="0">
                <a:latin typeface="Roboto" panose="02000000000000000000" pitchFamily="2" charset="0"/>
              </a:rPr>
              <a:t>adjustment process </a:t>
            </a:r>
            <a:r>
              <a:rPr lang="en-US" sz="2000" dirty="0">
                <a:latin typeface="Roboto" panose="02000000000000000000" pitchFamily="2" charset="0"/>
              </a:rPr>
              <a:t>(done by the calculator)</a:t>
            </a:r>
            <a:r>
              <a:rPr lang="en-US" dirty="0"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latin typeface="Roboto" panose="02000000000000000000" pitchFamily="2" charset="0"/>
              </a:rPr>
              <a:t>The </a:t>
            </a:r>
            <a:r>
              <a:rPr lang="en-US" b="1" dirty="0">
                <a:latin typeface="Roboto" panose="02000000000000000000" pitchFamily="2" charset="0"/>
              </a:rPr>
              <a:t>“raw” indicator </a:t>
            </a:r>
            <a:r>
              <a:rPr lang="en-US" dirty="0">
                <a:latin typeface="Roboto" panose="02000000000000000000" pitchFamily="2" charset="0"/>
              </a:rPr>
              <a:t>value is the percent of newborns who survive to age 5 or better. Let’s say it is </a:t>
            </a:r>
            <a:r>
              <a:rPr lang="en-US" b="1" dirty="0">
                <a:latin typeface="Roboto" panose="02000000000000000000" pitchFamily="2" charset="0"/>
              </a:rPr>
              <a:t>80% for a country</a:t>
            </a:r>
            <a:r>
              <a:rPr lang="en-US" dirty="0">
                <a:latin typeface="Roboto" panose="02000000000000000000" pitchFamily="2" charset="0"/>
              </a:rPr>
              <a:t>.</a:t>
            </a:r>
          </a:p>
          <a:p>
            <a:endParaRPr lang="en-US" dirty="0">
              <a:latin typeface="Roboto" panose="02000000000000000000" pitchFamily="2" charset="0"/>
            </a:endParaRPr>
          </a:p>
          <a:p>
            <a:pPr lvl="2"/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7DED72-C51D-4060-B859-C02D705CC904}"/>
              </a:ext>
            </a:extLst>
          </p:cNvPr>
          <p:cNvGrpSpPr/>
          <p:nvPr/>
        </p:nvGrpSpPr>
        <p:grpSpPr>
          <a:xfrm>
            <a:off x="2799072" y="4303069"/>
            <a:ext cx="829933" cy="2097984"/>
            <a:chOff x="2799072" y="4303069"/>
            <a:chExt cx="829933" cy="209798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183F0E5-C5D4-4CD3-BE34-CFBD0669D164}"/>
                </a:ext>
              </a:extLst>
            </p:cNvPr>
            <p:cNvSpPr/>
            <p:nvPr/>
          </p:nvSpPr>
          <p:spPr>
            <a:xfrm rot="16200000">
              <a:off x="2329932" y="4913832"/>
              <a:ext cx="1256508" cy="3182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E48D01-DF6C-4E1A-A9DF-B3D5D8363EC7}"/>
                </a:ext>
              </a:extLst>
            </p:cNvPr>
            <p:cNvSpPr/>
            <p:nvPr/>
          </p:nvSpPr>
          <p:spPr>
            <a:xfrm rot="16200000">
              <a:off x="2215815" y="5384345"/>
              <a:ext cx="1484742" cy="31822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CA4873-2B04-459D-A9D9-D383B62ED262}"/>
                </a:ext>
              </a:extLst>
            </p:cNvPr>
            <p:cNvSpPr txBox="1"/>
            <p:nvPr/>
          </p:nvSpPr>
          <p:spPr>
            <a:xfrm>
              <a:off x="3047836" y="6124054"/>
              <a:ext cx="483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0F683B-399B-44EC-AB90-60D160B59F41}"/>
                </a:ext>
              </a:extLst>
            </p:cNvPr>
            <p:cNvSpPr txBox="1"/>
            <p:nvPr/>
          </p:nvSpPr>
          <p:spPr>
            <a:xfrm>
              <a:off x="3017496" y="4303069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CB862A-3611-4643-AAEA-B32DCC3216FD}"/>
                </a:ext>
              </a:extLst>
            </p:cNvPr>
            <p:cNvSpPr txBox="1"/>
            <p:nvPr/>
          </p:nvSpPr>
          <p:spPr>
            <a:xfrm>
              <a:off x="3047836" y="4650126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80%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2D02938-CB25-4DE3-A08F-1E00E76E88BE}"/>
              </a:ext>
            </a:extLst>
          </p:cNvPr>
          <p:cNvSpPr txBox="1">
            <a:spLocks/>
          </p:cNvSpPr>
          <p:nvPr/>
        </p:nvSpPr>
        <p:spPr>
          <a:xfrm>
            <a:off x="4553236" y="4441991"/>
            <a:ext cx="7435518" cy="2175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The government cannot take credit for all of this 80% because in societies without much government input 68% of the newborns live to age 5 or better.</a:t>
            </a:r>
          </a:p>
          <a:p>
            <a:r>
              <a:rPr lang="en-US" dirty="0">
                <a:latin typeface="Roboto" panose="02000000000000000000" pitchFamily="2" charset="0"/>
              </a:rPr>
              <a:t>This is the “natural minimum” for this indicator.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3D9C8D-2D69-4C8A-BF45-610290999423}"/>
              </a:ext>
            </a:extLst>
          </p:cNvPr>
          <p:cNvGrpSpPr/>
          <p:nvPr/>
        </p:nvGrpSpPr>
        <p:grpSpPr>
          <a:xfrm>
            <a:off x="2253546" y="5018329"/>
            <a:ext cx="1118204" cy="276999"/>
            <a:chOff x="2253546" y="4915850"/>
            <a:chExt cx="1118204" cy="27699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6D36C8-7485-4086-BD22-FA9738FC87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8405" y="5094227"/>
              <a:ext cx="7533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5CF4C-14F1-4F21-835A-89907C38AD5F}"/>
                </a:ext>
              </a:extLst>
            </p:cNvPr>
            <p:cNvSpPr txBox="1"/>
            <p:nvPr/>
          </p:nvSpPr>
          <p:spPr>
            <a:xfrm>
              <a:off x="2253546" y="4915850"/>
              <a:ext cx="482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68%</a:t>
              </a:r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B9C56C6-89A8-47DC-9515-E7BB53C0E4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7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89"/>
    </mc:Choice>
    <mc:Fallback xmlns="">
      <p:transition spd="slow" advTm="9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0" grpId="0" build="p"/>
      <p:bldP spid="3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FBE4-1690-428A-B79A-8D11F82D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9" y="215001"/>
            <a:ext cx="4499861" cy="7228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Roboto" panose="02000000000000000000" pitchFamily="2" charset="0"/>
              </a:rPr>
              <a:t>How the Right to Health score is constructed - </a:t>
            </a:r>
            <a:r>
              <a:rPr lang="en-US" sz="3200" b="1" dirty="0">
                <a:latin typeface="Roboto" panose="02000000000000000000" pitchFamily="2" charset="0"/>
              </a:rPr>
              <a:t>2</a:t>
            </a:r>
            <a:r>
              <a:rPr lang="en-US" sz="3200" dirty="0">
                <a:latin typeface="Roboto" panose="02000000000000000000" pitchFamily="2" charset="0"/>
              </a:rPr>
              <a:t>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B4C06-B68A-4975-9DFC-06FEE310AB91}"/>
              </a:ext>
            </a:extLst>
          </p:cNvPr>
          <p:cNvGrpSpPr/>
          <p:nvPr/>
        </p:nvGrpSpPr>
        <p:grpSpPr>
          <a:xfrm>
            <a:off x="-1026153" y="4594619"/>
            <a:ext cx="3112479" cy="2904537"/>
            <a:chOff x="899106" y="149941"/>
            <a:chExt cx="3112479" cy="290453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0655A2-6838-41E8-99FC-A6A93D9CD195}"/>
                </a:ext>
              </a:extLst>
            </p:cNvPr>
            <p:cNvGrpSpPr/>
            <p:nvPr/>
          </p:nvGrpSpPr>
          <p:grpSpPr>
            <a:xfrm>
              <a:off x="899106" y="149941"/>
              <a:ext cx="3112479" cy="2904537"/>
              <a:chOff x="899106" y="149941"/>
              <a:chExt cx="3112479" cy="290453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FF15EA3-DDB1-4548-9875-08E1364CBA6A}"/>
                  </a:ext>
                </a:extLst>
              </p:cNvPr>
              <p:cNvSpPr/>
              <p:nvPr/>
            </p:nvSpPr>
            <p:spPr>
              <a:xfrm rot="20247159">
                <a:off x="2281259" y="1070837"/>
                <a:ext cx="1730326" cy="661182"/>
              </a:xfrm>
              <a:prstGeom prst="ellipse">
                <a:avLst/>
              </a:prstGeom>
              <a:solidFill>
                <a:srgbClr val="FF0000">
                  <a:alpha val="5098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31401C-D3E2-4F90-B94D-59AA50B12D57}"/>
                  </a:ext>
                </a:extLst>
              </p:cNvPr>
              <p:cNvSpPr/>
              <p:nvPr/>
            </p:nvSpPr>
            <p:spPr>
              <a:xfrm rot="16596528">
                <a:off x="1721171" y="684513"/>
                <a:ext cx="1730326" cy="661182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63A81E0-70F0-4C24-97F3-29E5FFF26894}"/>
                  </a:ext>
                </a:extLst>
              </p:cNvPr>
              <p:cNvSpPr/>
              <p:nvPr/>
            </p:nvSpPr>
            <p:spPr>
              <a:xfrm rot="13296563">
                <a:off x="1101323" y="899330"/>
                <a:ext cx="1730326" cy="661182"/>
              </a:xfrm>
              <a:prstGeom prst="ellipse">
                <a:avLst/>
              </a:prstGeom>
              <a:solidFill>
                <a:srgbClr val="00B05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FAD68D5-F89F-4055-89BA-44C88D66AC1C}"/>
                  </a:ext>
                </a:extLst>
              </p:cNvPr>
              <p:cNvSpPr/>
              <p:nvPr/>
            </p:nvSpPr>
            <p:spPr>
              <a:xfrm rot="10039785">
                <a:off x="899106" y="1441153"/>
                <a:ext cx="1730326" cy="661182"/>
              </a:xfrm>
              <a:prstGeom prst="ellipse">
                <a:avLst/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5761B44-AC86-437A-A1EA-F799D21B63C0}"/>
                  </a:ext>
                </a:extLst>
              </p:cNvPr>
              <p:cNvSpPr/>
              <p:nvPr/>
            </p:nvSpPr>
            <p:spPr>
              <a:xfrm rot="1504000">
                <a:off x="2067392" y="1059758"/>
                <a:ext cx="816720" cy="816720"/>
              </a:xfrm>
              <a:prstGeom prst="ellipse">
                <a:avLst/>
              </a:prstGeom>
              <a:solidFill>
                <a:srgbClr val="FFFF00">
                  <a:alpha val="4902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EE634B8-981C-47E6-93E4-A8C26672A41F}"/>
                  </a:ext>
                </a:extLst>
              </p:cNvPr>
              <p:cNvSpPr/>
              <p:nvPr/>
            </p:nvSpPr>
            <p:spPr>
              <a:xfrm rot="13296563">
                <a:off x="2079753" y="1700771"/>
                <a:ext cx="1730326" cy="661182"/>
              </a:xfrm>
              <a:prstGeom prst="ellipse">
                <a:avLst/>
              </a:prstGeom>
              <a:solidFill>
                <a:srgbClr val="00206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D0B04FA-4020-44E5-A286-0C906D149408}"/>
                  </a:ext>
                </a:extLst>
              </p:cNvPr>
              <p:cNvSpPr/>
              <p:nvPr/>
            </p:nvSpPr>
            <p:spPr>
              <a:xfrm rot="16596528">
                <a:off x="1526746" y="1858724"/>
                <a:ext cx="1730326" cy="661182"/>
              </a:xfrm>
              <a:prstGeom prst="ellipse">
                <a:avLst/>
              </a:prstGeom>
              <a:solidFill>
                <a:srgbClr val="3AB649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44FD61-4978-4D4D-AC0E-D9FA3EABCB74}"/>
                </a:ext>
              </a:extLst>
            </p:cNvPr>
            <p:cNvSpPr txBox="1"/>
            <p:nvPr/>
          </p:nvSpPr>
          <p:spPr>
            <a:xfrm>
              <a:off x="2285674" y="484904"/>
              <a:ext cx="6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Food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83C030-7A8A-4CF8-8F1D-4692F5644073}"/>
                </a:ext>
              </a:extLst>
            </p:cNvPr>
            <p:cNvSpPr txBox="1"/>
            <p:nvPr/>
          </p:nvSpPr>
          <p:spPr>
            <a:xfrm>
              <a:off x="2989001" y="1100392"/>
              <a:ext cx="101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Health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65BB87-5047-4E6A-ABF7-B47952999A2C}"/>
                </a:ext>
              </a:extLst>
            </p:cNvPr>
            <p:cNvSpPr txBox="1"/>
            <p:nvPr/>
          </p:nvSpPr>
          <p:spPr>
            <a:xfrm>
              <a:off x="1031894" y="1649455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C6D709-F8CF-4F05-8181-B4ACA66C4867}"/>
                </a:ext>
              </a:extLst>
            </p:cNvPr>
            <p:cNvSpPr txBox="1"/>
            <p:nvPr/>
          </p:nvSpPr>
          <p:spPr>
            <a:xfrm>
              <a:off x="2810877" y="1973477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Work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D1D9CA-8529-4DBE-AF40-D2CCD5AC981F}"/>
                </a:ext>
              </a:extLst>
            </p:cNvPr>
            <p:cNvSpPr txBox="1"/>
            <p:nvPr/>
          </p:nvSpPr>
          <p:spPr>
            <a:xfrm>
              <a:off x="1269877" y="748965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Housing</a:t>
              </a: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129253F-88CB-45D5-9AF7-54DC01CB53A2}"/>
              </a:ext>
            </a:extLst>
          </p:cNvPr>
          <p:cNvSpPr txBox="1">
            <a:spLocks/>
          </p:cNvSpPr>
          <p:nvPr/>
        </p:nvSpPr>
        <p:spPr>
          <a:xfrm>
            <a:off x="4523373" y="77821"/>
            <a:ext cx="7435518" cy="3351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Some countries cannot be expected to reach 100% on this indicator because they do not have enough resources to do so.</a:t>
            </a:r>
          </a:p>
          <a:p>
            <a:r>
              <a:rPr lang="en-US" dirty="0">
                <a:latin typeface="Roboto" panose="02000000000000000000" pitchFamily="2" charset="0"/>
              </a:rPr>
              <a:t>HRMI uses the GDP/capita as a measure of the resources a country has available. Assume this country has $1,100/capita, which is very little.</a:t>
            </a:r>
          </a:p>
          <a:p>
            <a:r>
              <a:rPr lang="en-US" dirty="0">
                <a:latin typeface="Roboto" panose="02000000000000000000" pitchFamily="2" charset="0"/>
              </a:rPr>
              <a:t>The calculator provides an “income-adjusted benchmark” that the country </a:t>
            </a:r>
            <a:r>
              <a:rPr lang="en-US" b="1" dirty="0">
                <a:latin typeface="Roboto" panose="02000000000000000000" pitchFamily="2" charset="0"/>
              </a:rPr>
              <a:t>could reach with its available resources</a:t>
            </a:r>
            <a:r>
              <a:rPr lang="en-US" dirty="0">
                <a:latin typeface="Roboto" panose="02000000000000000000" pitchFamily="2" charset="0"/>
              </a:rPr>
              <a:t>. This is 95% for this country and this indicator.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3EA8C3-49B9-4ED8-8A92-4AC50D6C9DF2}"/>
              </a:ext>
            </a:extLst>
          </p:cNvPr>
          <p:cNvGrpSpPr/>
          <p:nvPr/>
        </p:nvGrpSpPr>
        <p:grpSpPr>
          <a:xfrm>
            <a:off x="1908743" y="5001075"/>
            <a:ext cx="2359469" cy="565550"/>
            <a:chOff x="1908743" y="5001075"/>
            <a:chExt cx="2359469" cy="56555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183F0E5-C5D4-4CD3-BE34-CFBD0669D164}"/>
                </a:ext>
              </a:extLst>
            </p:cNvPr>
            <p:cNvSpPr/>
            <p:nvPr/>
          </p:nvSpPr>
          <p:spPr>
            <a:xfrm>
              <a:off x="2079867" y="5001075"/>
              <a:ext cx="1841140" cy="3049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E48D01-DF6C-4E1A-A9DF-B3D5D8363EC7}"/>
                </a:ext>
              </a:extLst>
            </p:cNvPr>
            <p:cNvSpPr/>
            <p:nvPr/>
          </p:nvSpPr>
          <p:spPr>
            <a:xfrm>
              <a:off x="2079867" y="5001075"/>
              <a:ext cx="1458423" cy="29783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CA4873-2B04-459D-A9D9-D383B62ED262}"/>
                </a:ext>
              </a:extLst>
            </p:cNvPr>
            <p:cNvSpPr txBox="1"/>
            <p:nvPr/>
          </p:nvSpPr>
          <p:spPr>
            <a:xfrm>
              <a:off x="1908743" y="5276714"/>
              <a:ext cx="483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0F683B-399B-44EC-AB90-60D160B59F41}"/>
                </a:ext>
              </a:extLst>
            </p:cNvPr>
            <p:cNvSpPr txBox="1"/>
            <p:nvPr/>
          </p:nvSpPr>
          <p:spPr>
            <a:xfrm>
              <a:off x="3730536" y="5289626"/>
              <a:ext cx="5376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CB862A-3611-4643-AAEA-B32DCC3216FD}"/>
                </a:ext>
              </a:extLst>
            </p:cNvPr>
            <p:cNvSpPr txBox="1"/>
            <p:nvPr/>
          </p:nvSpPr>
          <p:spPr>
            <a:xfrm>
              <a:off x="3364222" y="5283493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80%</a:t>
              </a:r>
            </a:p>
          </p:txBody>
        </p: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2D02938-CB25-4DE3-A08F-1E00E76E88BE}"/>
              </a:ext>
            </a:extLst>
          </p:cNvPr>
          <p:cNvSpPr txBox="1">
            <a:spLocks/>
          </p:cNvSpPr>
          <p:nvPr/>
        </p:nvSpPr>
        <p:spPr>
          <a:xfrm>
            <a:off x="4490965" y="3171217"/>
            <a:ext cx="7547773" cy="36089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The </a:t>
            </a:r>
            <a:r>
              <a:rPr lang="en-US" b="1" dirty="0">
                <a:latin typeface="Roboto" panose="02000000000000000000" pitchFamily="2" charset="0"/>
              </a:rPr>
              <a:t>potential range </a:t>
            </a:r>
            <a:r>
              <a:rPr lang="en-US" dirty="0">
                <a:latin typeface="Roboto" panose="02000000000000000000" pitchFamily="2" charset="0"/>
              </a:rPr>
              <a:t>for </a:t>
            </a:r>
            <a:r>
              <a:rPr lang="en-US" b="1" u="sng" dirty="0">
                <a:latin typeface="Roboto" panose="02000000000000000000" pitchFamily="2" charset="0"/>
              </a:rPr>
              <a:t>this</a:t>
            </a:r>
            <a:r>
              <a:rPr lang="en-US" b="1" dirty="0">
                <a:latin typeface="Roboto" panose="02000000000000000000" pitchFamily="2" charset="0"/>
              </a:rPr>
              <a:t> government’s action </a:t>
            </a:r>
            <a:r>
              <a:rPr lang="en-US" dirty="0">
                <a:latin typeface="Roboto" panose="02000000000000000000" pitchFamily="2" charset="0"/>
              </a:rPr>
              <a:t>is from 68% to 95% (or 27%). It has added 12% to reach 80% on the raw indicator.</a:t>
            </a:r>
          </a:p>
          <a:p>
            <a:r>
              <a:rPr lang="en-US" dirty="0">
                <a:latin typeface="Roboto" panose="02000000000000000000" pitchFamily="2" charset="0"/>
              </a:rPr>
              <a:t>Government’s performance is less than 50% of potential. Rescaling scores gives better measure of government’s performance. </a:t>
            </a:r>
          </a:p>
          <a:p>
            <a:r>
              <a:rPr lang="en-US" dirty="0">
                <a:latin typeface="Roboto" panose="02000000000000000000" pitchFamily="2" charset="0"/>
              </a:rPr>
              <a:t>The calculator rescales the potential range to give a </a:t>
            </a:r>
            <a:r>
              <a:rPr lang="en-US" b="1" dirty="0">
                <a:latin typeface="Roboto" panose="02000000000000000000" pitchFamily="2" charset="0"/>
              </a:rPr>
              <a:t>government performance </a:t>
            </a:r>
            <a:r>
              <a:rPr lang="en-US" dirty="0">
                <a:latin typeface="Roboto" panose="02000000000000000000" pitchFamily="2" charset="0"/>
              </a:rPr>
              <a:t>score between 0% to 100%. </a:t>
            </a:r>
            <a:r>
              <a:rPr lang="en-US" b="1" dirty="0">
                <a:latin typeface="Roboto" panose="02000000000000000000" pitchFamily="2" charset="0"/>
              </a:rPr>
              <a:t>The raw indicator value of 80% becomes an </a:t>
            </a:r>
            <a:r>
              <a:rPr lang="en-US" b="1" u="sng" dirty="0">
                <a:latin typeface="Roboto" panose="02000000000000000000" pitchFamily="2" charset="0"/>
              </a:rPr>
              <a:t>income-adjusted score </a:t>
            </a:r>
            <a:r>
              <a:rPr lang="en-US" b="1" dirty="0">
                <a:latin typeface="Roboto" panose="02000000000000000000" pitchFamily="2" charset="0"/>
              </a:rPr>
              <a:t>of 44.4%  </a:t>
            </a:r>
            <a:br>
              <a:rPr lang="en-US" b="1" dirty="0">
                <a:latin typeface="Roboto" panose="02000000000000000000" pitchFamily="2" charset="0"/>
              </a:rPr>
            </a:br>
            <a:r>
              <a:rPr lang="en-US" b="1" dirty="0">
                <a:latin typeface="Roboto" panose="02000000000000000000" pitchFamily="2" charset="0"/>
              </a:rPr>
              <a:t> </a:t>
            </a:r>
            <a:r>
              <a:rPr lang="en-US" sz="2200" dirty="0">
                <a:latin typeface="Roboto" panose="02000000000000000000" pitchFamily="2" charset="0"/>
              </a:rPr>
              <a:t>[ = 100*(80-68) / (95-68) =  100*(12 / 27) 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134611-B59B-45C9-A0E4-66D5B0797914}"/>
              </a:ext>
            </a:extLst>
          </p:cNvPr>
          <p:cNvGrpSpPr/>
          <p:nvPr/>
        </p:nvGrpSpPr>
        <p:grpSpPr>
          <a:xfrm>
            <a:off x="3011569" y="4448014"/>
            <a:ext cx="482541" cy="1575064"/>
            <a:chOff x="2272264" y="4448014"/>
            <a:chExt cx="482541" cy="157506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6D36C8-7485-4086-BD22-FA9738FC87B2}"/>
                </a:ext>
              </a:extLst>
            </p:cNvPr>
            <p:cNvCxnSpPr/>
            <p:nvPr/>
          </p:nvCxnSpPr>
          <p:spPr>
            <a:xfrm>
              <a:off x="2516126" y="4448014"/>
              <a:ext cx="0" cy="12885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5CF4C-14F1-4F21-835A-89907C38AD5F}"/>
                </a:ext>
              </a:extLst>
            </p:cNvPr>
            <p:cNvSpPr txBox="1"/>
            <p:nvPr/>
          </p:nvSpPr>
          <p:spPr>
            <a:xfrm>
              <a:off x="2272264" y="5746079"/>
              <a:ext cx="4825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68%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ED341E-8392-474F-BC24-9B69F59D823B}"/>
              </a:ext>
            </a:extLst>
          </p:cNvPr>
          <p:cNvGrpSpPr/>
          <p:nvPr/>
        </p:nvGrpSpPr>
        <p:grpSpPr>
          <a:xfrm>
            <a:off x="3597031" y="4470457"/>
            <a:ext cx="482541" cy="1544921"/>
            <a:chOff x="2372692" y="4448014"/>
            <a:chExt cx="482541" cy="15449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270DC5-81AA-4C08-B9A2-92E78833C2E5}"/>
                </a:ext>
              </a:extLst>
            </p:cNvPr>
            <p:cNvCxnSpPr/>
            <p:nvPr/>
          </p:nvCxnSpPr>
          <p:spPr>
            <a:xfrm>
              <a:off x="2593950" y="4448014"/>
              <a:ext cx="0" cy="12885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BE04F66-C865-4E7D-A836-5120B580D330}"/>
                </a:ext>
              </a:extLst>
            </p:cNvPr>
            <p:cNvSpPr txBox="1"/>
            <p:nvPr/>
          </p:nvSpPr>
          <p:spPr>
            <a:xfrm>
              <a:off x="2372692" y="5531270"/>
              <a:ext cx="482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95%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4137C7-D592-4AF0-B22D-D5E4A91C82B4}"/>
              </a:ext>
            </a:extLst>
          </p:cNvPr>
          <p:cNvGrpSpPr/>
          <p:nvPr/>
        </p:nvGrpSpPr>
        <p:grpSpPr>
          <a:xfrm>
            <a:off x="2920024" y="3846804"/>
            <a:ext cx="1391681" cy="1223077"/>
            <a:chOff x="2920024" y="3846804"/>
            <a:chExt cx="1391681" cy="122307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7DC32F7-F74F-48B8-A93F-47FC7DACDFF5}"/>
                </a:ext>
              </a:extLst>
            </p:cNvPr>
            <p:cNvSpPr/>
            <p:nvPr/>
          </p:nvSpPr>
          <p:spPr>
            <a:xfrm>
              <a:off x="3290718" y="4267076"/>
              <a:ext cx="527570" cy="3049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2C085DB-D169-4212-B3FD-DBE7E7F1A8BE}"/>
                </a:ext>
              </a:extLst>
            </p:cNvPr>
            <p:cNvSpPr/>
            <p:nvPr/>
          </p:nvSpPr>
          <p:spPr>
            <a:xfrm>
              <a:off x="3260017" y="4267080"/>
              <a:ext cx="278277" cy="3049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C66D3FE-929C-4626-8C5E-DF3FAC4C9374}"/>
                </a:ext>
              </a:extLst>
            </p:cNvPr>
            <p:cNvSpPr txBox="1"/>
            <p:nvPr/>
          </p:nvSpPr>
          <p:spPr>
            <a:xfrm>
              <a:off x="2920024" y="4304741"/>
              <a:ext cx="483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06F0D62-5D6A-4315-9861-A1CA5B63308F}"/>
                </a:ext>
              </a:extLst>
            </p:cNvPr>
            <p:cNvSpPr txBox="1"/>
            <p:nvPr/>
          </p:nvSpPr>
          <p:spPr>
            <a:xfrm>
              <a:off x="3730536" y="4322041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100%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D34B97-5791-40ED-8F7E-9E0D1CE18981}"/>
                </a:ext>
              </a:extLst>
            </p:cNvPr>
            <p:cNvSpPr txBox="1"/>
            <p:nvPr/>
          </p:nvSpPr>
          <p:spPr>
            <a:xfrm>
              <a:off x="3334233" y="3846804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44.4%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3F7CB7-08A9-4E3E-AB57-61A525043C48}"/>
                </a:ext>
              </a:extLst>
            </p:cNvPr>
            <p:cNvCxnSpPr/>
            <p:nvPr/>
          </p:nvCxnSpPr>
          <p:spPr>
            <a:xfrm flipV="1">
              <a:off x="3545154" y="4065598"/>
              <a:ext cx="0" cy="10042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81C9B43D-DE8F-445F-990B-BFC7CC91984D}"/>
              </a:ext>
            </a:extLst>
          </p:cNvPr>
          <p:cNvSpPr/>
          <p:nvPr/>
        </p:nvSpPr>
        <p:spPr>
          <a:xfrm>
            <a:off x="1869174" y="3866592"/>
            <a:ext cx="2941573" cy="22314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CEDE3B8-9535-41F4-9397-7306E93A91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1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90"/>
    </mc:Choice>
    <mc:Fallback xmlns="">
      <p:transition spd="slow" advTm="15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0" grpId="0" build="p"/>
      <p:bldP spid="36" grpId="0" uiExpand="1" build="p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FBE4-1690-428A-B79A-8D11F82D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109" y="215001"/>
            <a:ext cx="4499861" cy="7228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Roboto" panose="02000000000000000000" pitchFamily="2" charset="0"/>
              </a:rPr>
              <a:t>How the Right to Health score is constructed - </a:t>
            </a:r>
            <a:r>
              <a:rPr lang="en-US" sz="3200" b="1" dirty="0">
                <a:latin typeface="Roboto" panose="02000000000000000000" pitchFamily="2" charset="0"/>
              </a:rPr>
              <a:t>3</a:t>
            </a:r>
            <a:r>
              <a:rPr lang="en-US" sz="3200" dirty="0">
                <a:latin typeface="Roboto" panose="02000000000000000000" pitchFamily="2" charset="0"/>
              </a:rPr>
              <a:t>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CB4C06-B68A-4975-9DFC-06FEE310AB91}"/>
              </a:ext>
            </a:extLst>
          </p:cNvPr>
          <p:cNvGrpSpPr/>
          <p:nvPr/>
        </p:nvGrpSpPr>
        <p:grpSpPr>
          <a:xfrm>
            <a:off x="-1026153" y="4594619"/>
            <a:ext cx="3112479" cy="2904537"/>
            <a:chOff x="899106" y="149941"/>
            <a:chExt cx="3112479" cy="290453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A0655A2-6838-41E8-99FC-A6A93D9CD195}"/>
                </a:ext>
              </a:extLst>
            </p:cNvPr>
            <p:cNvGrpSpPr/>
            <p:nvPr/>
          </p:nvGrpSpPr>
          <p:grpSpPr>
            <a:xfrm>
              <a:off x="899106" y="149941"/>
              <a:ext cx="3112479" cy="2904537"/>
              <a:chOff x="899106" y="149941"/>
              <a:chExt cx="3112479" cy="290453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FF15EA3-DDB1-4548-9875-08E1364CBA6A}"/>
                  </a:ext>
                </a:extLst>
              </p:cNvPr>
              <p:cNvSpPr/>
              <p:nvPr/>
            </p:nvSpPr>
            <p:spPr>
              <a:xfrm rot="20247159">
                <a:off x="2281259" y="1070837"/>
                <a:ext cx="1730326" cy="661182"/>
              </a:xfrm>
              <a:prstGeom prst="ellipse">
                <a:avLst/>
              </a:prstGeom>
              <a:solidFill>
                <a:srgbClr val="FF0000">
                  <a:alpha val="5098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331401C-D3E2-4F90-B94D-59AA50B12D57}"/>
                  </a:ext>
                </a:extLst>
              </p:cNvPr>
              <p:cNvSpPr/>
              <p:nvPr/>
            </p:nvSpPr>
            <p:spPr>
              <a:xfrm rot="16596528">
                <a:off x="1721171" y="684513"/>
                <a:ext cx="1730326" cy="661182"/>
              </a:xfrm>
              <a:prstGeom prst="ellipse">
                <a:avLst/>
              </a:prstGeom>
              <a:solidFill>
                <a:srgbClr val="00B0F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63A81E0-70F0-4C24-97F3-29E5FFF26894}"/>
                  </a:ext>
                </a:extLst>
              </p:cNvPr>
              <p:cNvSpPr/>
              <p:nvPr/>
            </p:nvSpPr>
            <p:spPr>
              <a:xfrm rot="13296563">
                <a:off x="1101323" y="899330"/>
                <a:ext cx="1730326" cy="661182"/>
              </a:xfrm>
              <a:prstGeom prst="ellipse">
                <a:avLst/>
              </a:prstGeom>
              <a:solidFill>
                <a:srgbClr val="00B05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FAD68D5-F89F-4055-89BA-44C88D66AC1C}"/>
                  </a:ext>
                </a:extLst>
              </p:cNvPr>
              <p:cNvSpPr/>
              <p:nvPr/>
            </p:nvSpPr>
            <p:spPr>
              <a:xfrm rot="10039785">
                <a:off x="899106" y="1441153"/>
                <a:ext cx="1730326" cy="661182"/>
              </a:xfrm>
              <a:prstGeom prst="ellipse">
                <a:avLst/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5761B44-AC86-437A-A1EA-F799D21B63C0}"/>
                  </a:ext>
                </a:extLst>
              </p:cNvPr>
              <p:cNvSpPr/>
              <p:nvPr/>
            </p:nvSpPr>
            <p:spPr>
              <a:xfrm rot="1504000">
                <a:off x="2067392" y="1059758"/>
                <a:ext cx="816720" cy="816720"/>
              </a:xfrm>
              <a:prstGeom prst="ellipse">
                <a:avLst/>
              </a:prstGeom>
              <a:solidFill>
                <a:srgbClr val="FFFF00">
                  <a:alpha val="4902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EE634B8-981C-47E6-93E4-A8C26672A41F}"/>
                  </a:ext>
                </a:extLst>
              </p:cNvPr>
              <p:cNvSpPr/>
              <p:nvPr/>
            </p:nvSpPr>
            <p:spPr>
              <a:xfrm rot="13296563">
                <a:off x="2079753" y="1700771"/>
                <a:ext cx="1730326" cy="661182"/>
              </a:xfrm>
              <a:prstGeom prst="ellipse">
                <a:avLst/>
              </a:prstGeom>
              <a:solidFill>
                <a:srgbClr val="00206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D0B04FA-4020-44E5-A286-0C906D149408}"/>
                  </a:ext>
                </a:extLst>
              </p:cNvPr>
              <p:cNvSpPr/>
              <p:nvPr/>
            </p:nvSpPr>
            <p:spPr>
              <a:xfrm rot="16596528">
                <a:off x="1526746" y="1858724"/>
                <a:ext cx="1730326" cy="661182"/>
              </a:xfrm>
              <a:prstGeom prst="ellipse">
                <a:avLst/>
              </a:prstGeom>
              <a:solidFill>
                <a:srgbClr val="3AB649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44FD61-4978-4D4D-AC0E-D9FA3EABCB74}"/>
                </a:ext>
              </a:extLst>
            </p:cNvPr>
            <p:cNvSpPr txBox="1"/>
            <p:nvPr/>
          </p:nvSpPr>
          <p:spPr>
            <a:xfrm>
              <a:off x="2285674" y="484904"/>
              <a:ext cx="6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Food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883C030-7A8A-4CF8-8F1D-4692F5644073}"/>
                </a:ext>
              </a:extLst>
            </p:cNvPr>
            <p:cNvSpPr txBox="1"/>
            <p:nvPr/>
          </p:nvSpPr>
          <p:spPr>
            <a:xfrm>
              <a:off x="2989001" y="1100392"/>
              <a:ext cx="101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Health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65BB87-5047-4E6A-ABF7-B47952999A2C}"/>
                </a:ext>
              </a:extLst>
            </p:cNvPr>
            <p:cNvSpPr txBox="1"/>
            <p:nvPr/>
          </p:nvSpPr>
          <p:spPr>
            <a:xfrm>
              <a:off x="1031894" y="1649455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C6D709-F8CF-4F05-8181-B4ACA66C4867}"/>
                </a:ext>
              </a:extLst>
            </p:cNvPr>
            <p:cNvSpPr txBox="1"/>
            <p:nvPr/>
          </p:nvSpPr>
          <p:spPr>
            <a:xfrm>
              <a:off x="2810877" y="1973477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Work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D1D9CA-8529-4DBE-AF40-D2CCD5AC981F}"/>
                </a:ext>
              </a:extLst>
            </p:cNvPr>
            <p:cNvSpPr txBox="1"/>
            <p:nvPr/>
          </p:nvSpPr>
          <p:spPr>
            <a:xfrm>
              <a:off x="1269877" y="748965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Housing</a:t>
              </a: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129253F-88CB-45D5-9AF7-54DC01CB53A2}"/>
              </a:ext>
            </a:extLst>
          </p:cNvPr>
          <p:cNvSpPr txBox="1">
            <a:spLocks/>
          </p:cNvSpPr>
          <p:nvPr/>
        </p:nvSpPr>
        <p:spPr>
          <a:xfrm>
            <a:off x="4523373" y="215484"/>
            <a:ext cx="7435518" cy="3876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Income adjusted scores correct the raw indicator scores for differences between countries and between indicators. All range from 0% to 100%.</a:t>
            </a:r>
          </a:p>
          <a:p>
            <a:r>
              <a:rPr lang="en-US" dirty="0">
                <a:latin typeface="Roboto" panose="02000000000000000000" pitchFamily="2" charset="0"/>
              </a:rPr>
              <a:t>They measure how well a </a:t>
            </a:r>
            <a:r>
              <a:rPr lang="en-US" u="sng" dirty="0">
                <a:latin typeface="Roboto" panose="02000000000000000000" pitchFamily="2" charset="0"/>
              </a:rPr>
              <a:t>government</a:t>
            </a:r>
            <a:r>
              <a:rPr lang="en-US" dirty="0">
                <a:latin typeface="Roboto" panose="02000000000000000000" pitchFamily="2" charset="0"/>
              </a:rPr>
              <a:t> has fulfilled its obligations on the human right aspect measured by the indicator.</a:t>
            </a:r>
          </a:p>
          <a:p>
            <a:r>
              <a:rPr lang="en-US" dirty="0">
                <a:latin typeface="Roboto" panose="02000000000000000000" pitchFamily="2" charset="0"/>
              </a:rPr>
              <a:t>They can be used to compare the governmental success of different countries on different indicators.</a:t>
            </a:r>
          </a:p>
          <a:p>
            <a:r>
              <a:rPr lang="en-US" dirty="0">
                <a:latin typeface="Roboto" panose="02000000000000000000" pitchFamily="2" charset="0"/>
              </a:rPr>
              <a:t>The (income adjusted) </a:t>
            </a:r>
            <a:r>
              <a:rPr lang="en-US" b="1" dirty="0">
                <a:latin typeface="Roboto" panose="02000000000000000000" pitchFamily="2" charset="0"/>
              </a:rPr>
              <a:t>Right to Health </a:t>
            </a:r>
            <a:r>
              <a:rPr lang="en-US" dirty="0">
                <a:latin typeface="Roboto" panose="02000000000000000000" pitchFamily="2" charset="0"/>
              </a:rPr>
              <a:t>score is the average of the income adjusted scores on adult survival, child survival, and not low birth weight babies.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2D02938-CB25-4DE3-A08F-1E00E76E88BE}"/>
              </a:ext>
            </a:extLst>
          </p:cNvPr>
          <p:cNvSpPr txBox="1">
            <a:spLocks/>
          </p:cNvSpPr>
          <p:nvPr/>
        </p:nvSpPr>
        <p:spPr>
          <a:xfrm>
            <a:off x="4523373" y="4062101"/>
            <a:ext cx="7435518" cy="24341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The </a:t>
            </a:r>
            <a:r>
              <a:rPr lang="en-US" b="1" dirty="0">
                <a:latin typeface="Roboto" panose="02000000000000000000" pitchFamily="2" charset="0"/>
              </a:rPr>
              <a:t>HRMI calculator </a:t>
            </a:r>
            <a:r>
              <a:rPr lang="en-US" dirty="0">
                <a:latin typeface="Roboto" panose="02000000000000000000" pitchFamily="2" charset="0"/>
              </a:rPr>
              <a:t>takes the </a:t>
            </a:r>
            <a:r>
              <a:rPr lang="en-US" b="1" dirty="0">
                <a:latin typeface="Roboto" panose="02000000000000000000" pitchFamily="2" charset="0"/>
              </a:rPr>
              <a:t>raw indicator value </a:t>
            </a:r>
            <a:r>
              <a:rPr lang="en-US" dirty="0">
                <a:latin typeface="Roboto" panose="02000000000000000000" pitchFamily="2" charset="0"/>
              </a:rPr>
              <a:t>for a population subgroup and </a:t>
            </a:r>
            <a:r>
              <a:rPr lang="en-US" b="1" dirty="0">
                <a:latin typeface="Roboto" panose="02000000000000000000" pitchFamily="2" charset="0"/>
              </a:rPr>
              <a:t>converts it into the income adjusted score</a:t>
            </a:r>
            <a:r>
              <a:rPr lang="en-US" dirty="0">
                <a:latin typeface="Roboto" panose="02000000000000000000" pitchFamily="2" charset="0"/>
              </a:rPr>
              <a:t> that can be compared to scores for other groups, countries or indicators. </a:t>
            </a:r>
          </a:p>
          <a:p>
            <a:r>
              <a:rPr lang="en-US" dirty="0">
                <a:latin typeface="Roboto" panose="02000000000000000000" pitchFamily="2" charset="0"/>
              </a:rPr>
              <a:t>It also gives other metrics and illustrates their potential uses in advocating for social change.</a:t>
            </a:r>
          </a:p>
          <a:p>
            <a:r>
              <a:rPr lang="en-US" dirty="0">
                <a:latin typeface="Roboto" panose="02000000000000000000" pitchFamily="2" charset="0"/>
              </a:rPr>
              <a:t>A technical appendix explains the methodology.</a:t>
            </a:r>
          </a:p>
          <a:p>
            <a:endParaRPr lang="en-US" dirty="0">
              <a:latin typeface="Roboto" panose="020000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1F0169-C4C1-48BF-BD03-D806A06240E7}"/>
              </a:ext>
            </a:extLst>
          </p:cNvPr>
          <p:cNvGrpSpPr/>
          <p:nvPr/>
        </p:nvGrpSpPr>
        <p:grpSpPr>
          <a:xfrm>
            <a:off x="2248467" y="4091554"/>
            <a:ext cx="2105046" cy="607428"/>
            <a:chOff x="2206659" y="4024594"/>
            <a:chExt cx="2105046" cy="60742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DAE2957-8852-441C-86C5-412956B4B770}"/>
                </a:ext>
              </a:extLst>
            </p:cNvPr>
            <p:cNvSpPr/>
            <p:nvPr/>
          </p:nvSpPr>
          <p:spPr>
            <a:xfrm>
              <a:off x="3059338" y="4267076"/>
              <a:ext cx="675338" cy="3049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ECF9449-F556-4EE0-8764-0DC3E8389ABC}"/>
                </a:ext>
              </a:extLst>
            </p:cNvPr>
            <p:cNvSpPr/>
            <p:nvPr/>
          </p:nvSpPr>
          <p:spPr>
            <a:xfrm>
              <a:off x="2516128" y="4267080"/>
              <a:ext cx="543210" cy="3049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C2F9AB5-AC55-45B8-97FA-BC13A865A6DA}"/>
                </a:ext>
              </a:extLst>
            </p:cNvPr>
            <p:cNvSpPr txBox="1"/>
            <p:nvPr/>
          </p:nvSpPr>
          <p:spPr>
            <a:xfrm>
              <a:off x="2206659" y="4355023"/>
              <a:ext cx="483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DA08F26-F61B-44A1-86C8-AD01A51F4CB0}"/>
                </a:ext>
              </a:extLst>
            </p:cNvPr>
            <p:cNvSpPr txBox="1"/>
            <p:nvPr/>
          </p:nvSpPr>
          <p:spPr>
            <a:xfrm>
              <a:off x="3730536" y="4322041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929A068-51CD-4BBC-840D-4BE3CBB7F3FE}"/>
                </a:ext>
              </a:extLst>
            </p:cNvPr>
            <p:cNvSpPr txBox="1"/>
            <p:nvPr/>
          </p:nvSpPr>
          <p:spPr>
            <a:xfrm>
              <a:off x="2887891" y="4024594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44.4%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44BF94-7B99-40F6-A1E3-DB74CB25DCF8}"/>
              </a:ext>
            </a:extLst>
          </p:cNvPr>
          <p:cNvGrpSpPr/>
          <p:nvPr/>
        </p:nvGrpSpPr>
        <p:grpSpPr>
          <a:xfrm>
            <a:off x="149869" y="1219449"/>
            <a:ext cx="4499863" cy="1165966"/>
            <a:chOff x="149869" y="1219449"/>
            <a:chExt cx="4499863" cy="1165966"/>
          </a:xfrm>
        </p:grpSpPr>
        <p:sp>
          <p:nvSpPr>
            <p:cNvPr id="60" name="Right Brace 59">
              <a:extLst>
                <a:ext uri="{FF2B5EF4-FFF2-40B4-BE49-F238E27FC236}">
                  <a16:creationId xmlns:a16="http://schemas.microsoft.com/office/drawing/2014/main" id="{0AFD3FF7-63D5-4453-917B-A35342266F66}"/>
                </a:ext>
              </a:extLst>
            </p:cNvPr>
            <p:cNvSpPr/>
            <p:nvPr/>
          </p:nvSpPr>
          <p:spPr>
            <a:xfrm rot="16200000">
              <a:off x="2166983" y="-97335"/>
              <a:ext cx="465636" cy="4499863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D700686-DA0C-46A5-8A19-A617C072FA63}"/>
                </a:ext>
              </a:extLst>
            </p:cNvPr>
            <p:cNvSpPr/>
            <p:nvPr/>
          </p:nvSpPr>
          <p:spPr>
            <a:xfrm>
              <a:off x="3328624" y="1467213"/>
              <a:ext cx="900896" cy="2769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C5296AD-95D1-4027-A65D-09490EAA72DA}"/>
                </a:ext>
              </a:extLst>
            </p:cNvPr>
            <p:cNvSpPr/>
            <p:nvPr/>
          </p:nvSpPr>
          <p:spPr>
            <a:xfrm>
              <a:off x="3208402" y="1466493"/>
              <a:ext cx="529471" cy="2777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0FC0B66-A449-4DB3-9E9E-97583235C480}"/>
                </a:ext>
              </a:extLst>
            </p:cNvPr>
            <p:cNvSpPr txBox="1"/>
            <p:nvPr/>
          </p:nvSpPr>
          <p:spPr>
            <a:xfrm>
              <a:off x="2911935" y="1471493"/>
              <a:ext cx="4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250ED5C-3621-4423-BD68-D59E5FD2C54C}"/>
                </a:ext>
              </a:extLst>
            </p:cNvPr>
            <p:cNvSpPr txBox="1"/>
            <p:nvPr/>
          </p:nvSpPr>
          <p:spPr>
            <a:xfrm>
              <a:off x="1062967" y="1358199"/>
              <a:ext cx="22207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Right to Health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2621D6A-D057-404B-BDB3-F8577A68071D}"/>
                </a:ext>
              </a:extLst>
            </p:cNvPr>
            <p:cNvSpPr txBox="1"/>
            <p:nvPr/>
          </p:nvSpPr>
          <p:spPr>
            <a:xfrm>
              <a:off x="3602071" y="1219449"/>
              <a:ext cx="490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50%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4E9DAB-A349-4759-8086-E4A6C081F3F0}"/>
              </a:ext>
            </a:extLst>
          </p:cNvPr>
          <p:cNvGrpSpPr/>
          <p:nvPr/>
        </p:nvGrpSpPr>
        <p:grpSpPr>
          <a:xfrm>
            <a:off x="187039" y="2605907"/>
            <a:ext cx="4297147" cy="1197920"/>
            <a:chOff x="187039" y="2605907"/>
            <a:chExt cx="4297147" cy="11979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1FAECAD-8AAE-4DA2-92AD-731D1017725E}"/>
                </a:ext>
              </a:extLst>
            </p:cNvPr>
            <p:cNvSpPr/>
            <p:nvPr/>
          </p:nvSpPr>
          <p:spPr>
            <a:xfrm>
              <a:off x="3231819" y="2899451"/>
              <a:ext cx="675338" cy="3049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575AF11-7A7F-44F8-85FC-84FC62BE1C99}"/>
                </a:ext>
              </a:extLst>
            </p:cNvPr>
            <p:cNvSpPr/>
            <p:nvPr/>
          </p:nvSpPr>
          <p:spPr>
            <a:xfrm>
              <a:off x="2688609" y="2899455"/>
              <a:ext cx="675338" cy="3049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37B4091-F3E3-4E51-830A-5F91729D6742}"/>
                </a:ext>
              </a:extLst>
            </p:cNvPr>
            <p:cNvSpPr txBox="1"/>
            <p:nvPr/>
          </p:nvSpPr>
          <p:spPr>
            <a:xfrm>
              <a:off x="2379140" y="2987398"/>
              <a:ext cx="483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0%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D1AFB5-6466-446A-B4FC-D1D29EF85CE7}"/>
                </a:ext>
              </a:extLst>
            </p:cNvPr>
            <p:cNvSpPr txBox="1"/>
            <p:nvPr/>
          </p:nvSpPr>
          <p:spPr>
            <a:xfrm>
              <a:off x="3903017" y="2954416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100%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E7C5129-5954-40E2-BC6F-02D01A2C8E67}"/>
                </a:ext>
              </a:extLst>
            </p:cNvPr>
            <p:cNvSpPr txBox="1"/>
            <p:nvPr/>
          </p:nvSpPr>
          <p:spPr>
            <a:xfrm>
              <a:off x="3156704" y="2605907"/>
              <a:ext cx="581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50.0%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8BDD16-3B82-4F98-994C-D8D64C78F2CD}"/>
                </a:ext>
              </a:extLst>
            </p:cNvPr>
            <p:cNvSpPr txBox="1"/>
            <p:nvPr/>
          </p:nvSpPr>
          <p:spPr>
            <a:xfrm>
              <a:off x="316048" y="3272267"/>
              <a:ext cx="1634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Adjusted adult survival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C3ABBD9-9471-4C5F-A977-E82FF8BAF82F}"/>
                </a:ext>
              </a:extLst>
            </p:cNvPr>
            <p:cNvGrpSpPr/>
            <p:nvPr/>
          </p:nvGrpSpPr>
          <p:grpSpPr>
            <a:xfrm>
              <a:off x="187039" y="2616330"/>
              <a:ext cx="2105046" cy="607428"/>
              <a:chOff x="2206659" y="4024594"/>
              <a:chExt cx="2105046" cy="607428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DE9EE7B-690D-4E3A-BF60-327EA8D0334F}"/>
                  </a:ext>
                </a:extLst>
              </p:cNvPr>
              <p:cNvSpPr/>
              <p:nvPr/>
            </p:nvSpPr>
            <p:spPr>
              <a:xfrm>
                <a:off x="3059338" y="4267076"/>
                <a:ext cx="675338" cy="30496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933DC5B6-C13F-4D3C-80A2-0931BF5E3EDD}"/>
                  </a:ext>
                </a:extLst>
              </p:cNvPr>
              <p:cNvSpPr/>
              <p:nvPr/>
            </p:nvSpPr>
            <p:spPr>
              <a:xfrm>
                <a:off x="2516128" y="4267080"/>
                <a:ext cx="671198" cy="30496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A8EF567-4F8D-4E12-BC93-C33F4A1334B0}"/>
                  </a:ext>
                </a:extLst>
              </p:cNvPr>
              <p:cNvSpPr txBox="1"/>
              <p:nvPr/>
            </p:nvSpPr>
            <p:spPr>
              <a:xfrm>
                <a:off x="2206659" y="4355023"/>
                <a:ext cx="4833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0%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D6AA1C-18FF-4CCE-B5D6-D6EE6E281012}"/>
                  </a:ext>
                </a:extLst>
              </p:cNvPr>
              <p:cNvSpPr txBox="1"/>
              <p:nvPr/>
            </p:nvSpPr>
            <p:spPr>
              <a:xfrm>
                <a:off x="3730536" y="4322041"/>
                <a:ext cx="5811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100%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9540ED8-53D9-4233-80A0-3FDE39DB7BAC}"/>
                  </a:ext>
                </a:extLst>
              </p:cNvPr>
              <p:cNvSpPr txBox="1"/>
              <p:nvPr/>
            </p:nvSpPr>
            <p:spPr>
              <a:xfrm>
                <a:off x="2887891" y="4024594"/>
                <a:ext cx="5811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55.6%</a:t>
                </a: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D608FC3-1415-4AEA-B35A-6B29865AB108}"/>
                </a:ext>
              </a:extLst>
            </p:cNvPr>
            <p:cNvSpPr txBox="1"/>
            <p:nvPr/>
          </p:nvSpPr>
          <p:spPr>
            <a:xfrm>
              <a:off x="2537374" y="3342162"/>
              <a:ext cx="1634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Adjusted % newborns of adequate weight 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FF5D1266-3A41-4C01-9128-7AE74A1B3414}"/>
              </a:ext>
            </a:extLst>
          </p:cNvPr>
          <p:cNvSpPr txBox="1"/>
          <p:nvPr/>
        </p:nvSpPr>
        <p:spPr>
          <a:xfrm>
            <a:off x="2403115" y="4780821"/>
            <a:ext cx="1634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Adjusted child survival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9F4023B-06AE-429B-AF8D-F9AD1FAFA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6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94"/>
    </mc:Choice>
    <mc:Fallback xmlns="">
      <p:transition spd="slow" advTm="86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uiExpand="1" build="p"/>
      <p:bldP spid="3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6FBE4-1690-428A-B79A-8D11F82D2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837" y="6072146"/>
            <a:ext cx="1889830" cy="557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</a:rPr>
              <a:t>THE END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8C63FD8-E7E0-4128-89A9-ACCABDBBCED1}"/>
              </a:ext>
            </a:extLst>
          </p:cNvPr>
          <p:cNvGrpSpPr/>
          <p:nvPr/>
        </p:nvGrpSpPr>
        <p:grpSpPr>
          <a:xfrm>
            <a:off x="-1380" y="1666870"/>
            <a:ext cx="4586632" cy="5346354"/>
            <a:chOff x="-1380" y="1616765"/>
            <a:chExt cx="4586632" cy="5346354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29CB0EE-E7A0-4794-B09F-14BEFB183768}"/>
                </a:ext>
              </a:extLst>
            </p:cNvPr>
            <p:cNvGrpSpPr/>
            <p:nvPr/>
          </p:nvGrpSpPr>
          <p:grpSpPr>
            <a:xfrm>
              <a:off x="1309728" y="1616765"/>
              <a:ext cx="2136051" cy="4359965"/>
              <a:chOff x="1309728" y="1616765"/>
              <a:chExt cx="2136051" cy="4359965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DC2A655-B1CC-4FB7-8D42-D1F80458624B}"/>
                  </a:ext>
                </a:extLst>
              </p:cNvPr>
              <p:cNvSpPr/>
              <p:nvPr/>
            </p:nvSpPr>
            <p:spPr>
              <a:xfrm>
                <a:off x="1555668" y="2612571"/>
                <a:ext cx="1151906" cy="1009403"/>
              </a:xfrm>
              <a:custGeom>
                <a:avLst/>
                <a:gdLst>
                  <a:gd name="connsiteX0" fmla="*/ 0 w 1151906"/>
                  <a:gd name="connsiteY0" fmla="*/ 0 h 1009403"/>
                  <a:gd name="connsiteX1" fmla="*/ 59376 w 1151906"/>
                  <a:gd name="connsiteY1" fmla="*/ 23751 h 1009403"/>
                  <a:gd name="connsiteX2" fmla="*/ 95002 w 1151906"/>
                  <a:gd name="connsiteY2" fmla="*/ 35626 h 1009403"/>
                  <a:gd name="connsiteX3" fmla="*/ 130628 w 1151906"/>
                  <a:gd name="connsiteY3" fmla="*/ 71252 h 1009403"/>
                  <a:gd name="connsiteX4" fmla="*/ 154379 w 1151906"/>
                  <a:gd name="connsiteY4" fmla="*/ 106878 h 1009403"/>
                  <a:gd name="connsiteX5" fmla="*/ 225631 w 1151906"/>
                  <a:gd name="connsiteY5" fmla="*/ 130629 h 1009403"/>
                  <a:gd name="connsiteX6" fmla="*/ 261257 w 1151906"/>
                  <a:gd name="connsiteY6" fmla="*/ 154380 h 1009403"/>
                  <a:gd name="connsiteX7" fmla="*/ 296883 w 1151906"/>
                  <a:gd name="connsiteY7" fmla="*/ 166255 h 1009403"/>
                  <a:gd name="connsiteX8" fmla="*/ 320633 w 1151906"/>
                  <a:gd name="connsiteY8" fmla="*/ 201881 h 1009403"/>
                  <a:gd name="connsiteX9" fmla="*/ 403761 w 1151906"/>
                  <a:gd name="connsiteY9" fmla="*/ 249382 h 1009403"/>
                  <a:gd name="connsiteX10" fmla="*/ 475013 w 1151906"/>
                  <a:gd name="connsiteY10" fmla="*/ 296884 h 1009403"/>
                  <a:gd name="connsiteX11" fmla="*/ 546264 w 1151906"/>
                  <a:gd name="connsiteY11" fmla="*/ 344385 h 1009403"/>
                  <a:gd name="connsiteX12" fmla="*/ 605641 w 1151906"/>
                  <a:gd name="connsiteY12" fmla="*/ 391886 h 1009403"/>
                  <a:gd name="connsiteX13" fmla="*/ 641267 w 1151906"/>
                  <a:gd name="connsiteY13" fmla="*/ 427512 h 1009403"/>
                  <a:gd name="connsiteX14" fmla="*/ 712519 w 1151906"/>
                  <a:gd name="connsiteY14" fmla="*/ 451263 h 1009403"/>
                  <a:gd name="connsiteX15" fmla="*/ 783771 w 1151906"/>
                  <a:gd name="connsiteY15" fmla="*/ 486889 h 1009403"/>
                  <a:gd name="connsiteX16" fmla="*/ 855023 w 1151906"/>
                  <a:gd name="connsiteY16" fmla="*/ 546265 h 1009403"/>
                  <a:gd name="connsiteX17" fmla="*/ 914400 w 1151906"/>
                  <a:gd name="connsiteY17" fmla="*/ 558141 h 1009403"/>
                  <a:gd name="connsiteX18" fmla="*/ 961901 w 1151906"/>
                  <a:gd name="connsiteY18" fmla="*/ 629393 h 1009403"/>
                  <a:gd name="connsiteX19" fmla="*/ 985651 w 1151906"/>
                  <a:gd name="connsiteY19" fmla="*/ 665019 h 1009403"/>
                  <a:gd name="connsiteX20" fmla="*/ 1021277 w 1151906"/>
                  <a:gd name="connsiteY20" fmla="*/ 688769 h 1009403"/>
                  <a:gd name="connsiteX21" fmla="*/ 1033153 w 1151906"/>
                  <a:gd name="connsiteY21" fmla="*/ 724395 h 1009403"/>
                  <a:gd name="connsiteX22" fmla="*/ 1104405 w 1151906"/>
                  <a:gd name="connsiteY22" fmla="*/ 831273 h 1009403"/>
                  <a:gd name="connsiteX23" fmla="*/ 1128155 w 1151906"/>
                  <a:gd name="connsiteY23" fmla="*/ 866899 h 1009403"/>
                  <a:gd name="connsiteX24" fmla="*/ 1151906 w 1151906"/>
                  <a:gd name="connsiteY24" fmla="*/ 902525 h 1009403"/>
                  <a:gd name="connsiteX25" fmla="*/ 1068779 w 1151906"/>
                  <a:gd name="connsiteY25" fmla="*/ 985652 h 1009403"/>
                  <a:gd name="connsiteX26" fmla="*/ 1033153 w 1151906"/>
                  <a:gd name="connsiteY26" fmla="*/ 1009403 h 1009403"/>
                  <a:gd name="connsiteX27" fmla="*/ 938150 w 1151906"/>
                  <a:gd name="connsiteY27" fmla="*/ 961902 h 1009403"/>
                  <a:gd name="connsiteX28" fmla="*/ 926275 w 1151906"/>
                  <a:gd name="connsiteY28" fmla="*/ 926276 h 1009403"/>
                  <a:gd name="connsiteX29" fmla="*/ 855023 w 1151906"/>
                  <a:gd name="connsiteY29" fmla="*/ 878774 h 1009403"/>
                  <a:gd name="connsiteX30" fmla="*/ 819397 w 1151906"/>
                  <a:gd name="connsiteY30" fmla="*/ 855024 h 1009403"/>
                  <a:gd name="connsiteX31" fmla="*/ 783771 w 1151906"/>
                  <a:gd name="connsiteY31" fmla="*/ 831273 h 1009403"/>
                  <a:gd name="connsiteX32" fmla="*/ 700644 w 1151906"/>
                  <a:gd name="connsiteY32" fmla="*/ 736271 h 1009403"/>
                  <a:gd name="connsiteX33" fmla="*/ 605641 w 1151906"/>
                  <a:gd name="connsiteY33" fmla="*/ 653143 h 1009403"/>
                  <a:gd name="connsiteX34" fmla="*/ 534389 w 1151906"/>
                  <a:gd name="connsiteY34" fmla="*/ 581891 h 1009403"/>
                  <a:gd name="connsiteX35" fmla="*/ 498763 w 1151906"/>
                  <a:gd name="connsiteY35" fmla="*/ 546265 h 1009403"/>
                  <a:gd name="connsiteX36" fmla="*/ 451262 w 1151906"/>
                  <a:gd name="connsiteY36" fmla="*/ 486889 h 1009403"/>
                  <a:gd name="connsiteX37" fmla="*/ 439387 w 1151906"/>
                  <a:gd name="connsiteY37" fmla="*/ 451263 h 1009403"/>
                  <a:gd name="connsiteX38" fmla="*/ 368135 w 1151906"/>
                  <a:gd name="connsiteY38" fmla="*/ 403761 h 1009403"/>
                  <a:gd name="connsiteX39" fmla="*/ 332509 w 1151906"/>
                  <a:gd name="connsiteY39" fmla="*/ 380011 h 1009403"/>
                  <a:gd name="connsiteX40" fmla="*/ 296883 w 1151906"/>
                  <a:gd name="connsiteY40" fmla="*/ 356260 h 1009403"/>
                  <a:gd name="connsiteX41" fmla="*/ 237506 w 1151906"/>
                  <a:gd name="connsiteY41" fmla="*/ 285008 h 1009403"/>
                  <a:gd name="connsiteX42" fmla="*/ 166254 w 1151906"/>
                  <a:gd name="connsiteY42" fmla="*/ 237507 h 1009403"/>
                  <a:gd name="connsiteX43" fmla="*/ 142503 w 1151906"/>
                  <a:gd name="connsiteY43" fmla="*/ 201881 h 1009403"/>
                  <a:gd name="connsiteX44" fmla="*/ 106877 w 1151906"/>
                  <a:gd name="connsiteY44" fmla="*/ 190006 h 1009403"/>
                  <a:gd name="connsiteX45" fmla="*/ 71251 w 1151906"/>
                  <a:gd name="connsiteY45" fmla="*/ 166255 h 1009403"/>
                  <a:gd name="connsiteX46" fmla="*/ 35626 w 1151906"/>
                  <a:gd name="connsiteY46" fmla="*/ 95003 h 1009403"/>
                  <a:gd name="connsiteX47" fmla="*/ 95002 w 1151906"/>
                  <a:gd name="connsiteY47" fmla="*/ 59377 h 1009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151906" h="1009403">
                    <a:moveTo>
                      <a:pt x="0" y="0"/>
                    </a:moveTo>
                    <a:cubicBezTo>
                      <a:pt x="19792" y="7917"/>
                      <a:pt x="39417" y="16266"/>
                      <a:pt x="59376" y="23751"/>
                    </a:cubicBezTo>
                    <a:cubicBezTo>
                      <a:pt x="71097" y="28146"/>
                      <a:pt x="84587" y="28682"/>
                      <a:pt x="95002" y="35626"/>
                    </a:cubicBezTo>
                    <a:cubicBezTo>
                      <a:pt x="108976" y="44942"/>
                      <a:pt x="119877" y="58350"/>
                      <a:pt x="130628" y="71252"/>
                    </a:cubicBezTo>
                    <a:cubicBezTo>
                      <a:pt x="139765" y="82216"/>
                      <a:pt x="142276" y="99314"/>
                      <a:pt x="154379" y="106878"/>
                    </a:cubicBezTo>
                    <a:cubicBezTo>
                      <a:pt x="175609" y="120147"/>
                      <a:pt x="225631" y="130629"/>
                      <a:pt x="225631" y="130629"/>
                    </a:cubicBezTo>
                    <a:cubicBezTo>
                      <a:pt x="237506" y="138546"/>
                      <a:pt x="248491" y="147997"/>
                      <a:pt x="261257" y="154380"/>
                    </a:cubicBezTo>
                    <a:cubicBezTo>
                      <a:pt x="272453" y="159978"/>
                      <a:pt x="287108" y="158435"/>
                      <a:pt x="296883" y="166255"/>
                    </a:cubicBezTo>
                    <a:cubicBezTo>
                      <a:pt x="308028" y="175171"/>
                      <a:pt x="310541" y="191789"/>
                      <a:pt x="320633" y="201881"/>
                    </a:cubicBezTo>
                    <a:cubicBezTo>
                      <a:pt x="337420" y="218668"/>
                      <a:pt x="385130" y="240067"/>
                      <a:pt x="403761" y="249382"/>
                    </a:cubicBezTo>
                    <a:cubicBezTo>
                      <a:pt x="482824" y="328445"/>
                      <a:pt x="397676" y="253918"/>
                      <a:pt x="475013" y="296884"/>
                    </a:cubicBezTo>
                    <a:cubicBezTo>
                      <a:pt x="499965" y="310747"/>
                      <a:pt x="546264" y="344385"/>
                      <a:pt x="546264" y="344385"/>
                    </a:cubicBezTo>
                    <a:cubicBezTo>
                      <a:pt x="599383" y="424062"/>
                      <a:pt x="536808" y="345998"/>
                      <a:pt x="605641" y="391886"/>
                    </a:cubicBezTo>
                    <a:cubicBezTo>
                      <a:pt x="619615" y="401202"/>
                      <a:pt x="626586" y="419356"/>
                      <a:pt x="641267" y="427512"/>
                    </a:cubicBezTo>
                    <a:cubicBezTo>
                      <a:pt x="663152" y="439670"/>
                      <a:pt x="691688" y="437376"/>
                      <a:pt x="712519" y="451263"/>
                    </a:cubicBezTo>
                    <a:cubicBezTo>
                      <a:pt x="758561" y="481956"/>
                      <a:pt x="734605" y="470499"/>
                      <a:pt x="783771" y="486889"/>
                    </a:cubicBezTo>
                    <a:cubicBezTo>
                      <a:pt x="802254" y="505372"/>
                      <a:pt x="828568" y="536345"/>
                      <a:pt x="855023" y="546265"/>
                    </a:cubicBezTo>
                    <a:cubicBezTo>
                      <a:pt x="873922" y="553352"/>
                      <a:pt x="894608" y="554182"/>
                      <a:pt x="914400" y="558141"/>
                    </a:cubicBezTo>
                    <a:lnTo>
                      <a:pt x="961901" y="629393"/>
                    </a:lnTo>
                    <a:cubicBezTo>
                      <a:pt x="969818" y="641268"/>
                      <a:pt x="973776" y="657102"/>
                      <a:pt x="985651" y="665019"/>
                    </a:cubicBezTo>
                    <a:lnTo>
                      <a:pt x="1021277" y="688769"/>
                    </a:lnTo>
                    <a:cubicBezTo>
                      <a:pt x="1025236" y="700644"/>
                      <a:pt x="1027074" y="713453"/>
                      <a:pt x="1033153" y="724395"/>
                    </a:cubicBezTo>
                    <a:cubicBezTo>
                      <a:pt x="1033161" y="724410"/>
                      <a:pt x="1092525" y="813453"/>
                      <a:pt x="1104405" y="831273"/>
                    </a:cubicBezTo>
                    <a:lnTo>
                      <a:pt x="1128155" y="866899"/>
                    </a:lnTo>
                    <a:lnTo>
                      <a:pt x="1151906" y="902525"/>
                    </a:lnTo>
                    <a:cubicBezTo>
                      <a:pt x="1131005" y="965231"/>
                      <a:pt x="1150447" y="931207"/>
                      <a:pt x="1068779" y="985652"/>
                    </a:cubicBezTo>
                    <a:lnTo>
                      <a:pt x="1033153" y="1009403"/>
                    </a:lnTo>
                    <a:cubicBezTo>
                      <a:pt x="990105" y="998641"/>
                      <a:pt x="970023" y="1000150"/>
                      <a:pt x="938150" y="961902"/>
                    </a:cubicBezTo>
                    <a:cubicBezTo>
                      <a:pt x="930136" y="952286"/>
                      <a:pt x="935126" y="935127"/>
                      <a:pt x="926275" y="926276"/>
                    </a:cubicBezTo>
                    <a:cubicBezTo>
                      <a:pt x="906091" y="906092"/>
                      <a:pt x="878774" y="894608"/>
                      <a:pt x="855023" y="878774"/>
                    </a:cubicBezTo>
                    <a:lnTo>
                      <a:pt x="819397" y="855024"/>
                    </a:lnTo>
                    <a:lnTo>
                      <a:pt x="783771" y="831273"/>
                    </a:lnTo>
                    <a:cubicBezTo>
                      <a:pt x="728353" y="748146"/>
                      <a:pt x="760021" y="775854"/>
                      <a:pt x="700644" y="736271"/>
                    </a:cubicBezTo>
                    <a:cubicBezTo>
                      <a:pt x="633350" y="635331"/>
                      <a:pt x="744187" y="791689"/>
                      <a:pt x="605641" y="653143"/>
                    </a:cubicBezTo>
                    <a:lnTo>
                      <a:pt x="534389" y="581891"/>
                    </a:lnTo>
                    <a:lnTo>
                      <a:pt x="498763" y="546265"/>
                    </a:lnTo>
                    <a:cubicBezTo>
                      <a:pt x="468915" y="456718"/>
                      <a:pt x="512650" y="563624"/>
                      <a:pt x="451262" y="486889"/>
                    </a:cubicBezTo>
                    <a:cubicBezTo>
                      <a:pt x="443442" y="477114"/>
                      <a:pt x="448238" y="460114"/>
                      <a:pt x="439387" y="451263"/>
                    </a:cubicBezTo>
                    <a:cubicBezTo>
                      <a:pt x="419203" y="431079"/>
                      <a:pt x="391886" y="419595"/>
                      <a:pt x="368135" y="403761"/>
                    </a:cubicBezTo>
                    <a:lnTo>
                      <a:pt x="332509" y="380011"/>
                    </a:lnTo>
                    <a:lnTo>
                      <a:pt x="296883" y="356260"/>
                    </a:lnTo>
                    <a:cubicBezTo>
                      <a:pt x="275771" y="324593"/>
                      <a:pt x="269156" y="309625"/>
                      <a:pt x="237506" y="285008"/>
                    </a:cubicBezTo>
                    <a:cubicBezTo>
                      <a:pt x="214974" y="267483"/>
                      <a:pt x="166254" y="237507"/>
                      <a:pt x="166254" y="237507"/>
                    </a:cubicBezTo>
                    <a:cubicBezTo>
                      <a:pt x="158337" y="225632"/>
                      <a:pt x="153648" y="210797"/>
                      <a:pt x="142503" y="201881"/>
                    </a:cubicBezTo>
                    <a:cubicBezTo>
                      <a:pt x="132728" y="194061"/>
                      <a:pt x="118073" y="195604"/>
                      <a:pt x="106877" y="190006"/>
                    </a:cubicBezTo>
                    <a:cubicBezTo>
                      <a:pt x="94111" y="183623"/>
                      <a:pt x="83126" y="174172"/>
                      <a:pt x="71251" y="166255"/>
                    </a:cubicBezTo>
                    <a:cubicBezTo>
                      <a:pt x="66250" y="158753"/>
                      <a:pt x="29480" y="110367"/>
                      <a:pt x="35626" y="95003"/>
                    </a:cubicBezTo>
                    <a:cubicBezTo>
                      <a:pt x="39209" y="86044"/>
                      <a:pt x="82925" y="65415"/>
                      <a:pt x="95002" y="59377"/>
                    </a:cubicBezTo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15D7AE4-371A-457A-A0E5-9BE422A0B939}"/>
                  </a:ext>
                </a:extLst>
              </p:cNvPr>
              <p:cNvGrpSpPr/>
              <p:nvPr/>
            </p:nvGrpSpPr>
            <p:grpSpPr>
              <a:xfrm flipH="1">
                <a:off x="1309728" y="1616765"/>
                <a:ext cx="2136051" cy="4359965"/>
                <a:chOff x="2319130" y="1616765"/>
                <a:chExt cx="2136051" cy="4359965"/>
              </a:xfrm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3A577C7-1E0E-4D76-BE0C-078EA2140663}"/>
                    </a:ext>
                  </a:extLst>
                </p:cNvPr>
                <p:cNvSpPr/>
                <p:nvPr/>
              </p:nvSpPr>
              <p:spPr>
                <a:xfrm>
                  <a:off x="2319130" y="1616765"/>
                  <a:ext cx="901148" cy="4359965"/>
                </a:xfrm>
                <a:custGeom>
                  <a:avLst/>
                  <a:gdLst>
                    <a:gd name="connsiteX0" fmla="*/ 39756 w 901148"/>
                    <a:gd name="connsiteY0" fmla="*/ 0 h 4359965"/>
                    <a:gd name="connsiteX1" fmla="*/ 92765 w 901148"/>
                    <a:gd name="connsiteY1" fmla="*/ 66261 h 4359965"/>
                    <a:gd name="connsiteX2" fmla="*/ 132521 w 901148"/>
                    <a:gd name="connsiteY2" fmla="*/ 92765 h 4359965"/>
                    <a:gd name="connsiteX3" fmla="*/ 159026 w 901148"/>
                    <a:gd name="connsiteY3" fmla="*/ 119270 h 4359965"/>
                    <a:gd name="connsiteX4" fmla="*/ 198782 w 901148"/>
                    <a:gd name="connsiteY4" fmla="*/ 185531 h 4359965"/>
                    <a:gd name="connsiteX5" fmla="*/ 212035 w 901148"/>
                    <a:gd name="connsiteY5" fmla="*/ 225287 h 4359965"/>
                    <a:gd name="connsiteX6" fmla="*/ 238539 w 901148"/>
                    <a:gd name="connsiteY6" fmla="*/ 251792 h 4359965"/>
                    <a:gd name="connsiteX7" fmla="*/ 265043 w 901148"/>
                    <a:gd name="connsiteY7" fmla="*/ 291548 h 4359965"/>
                    <a:gd name="connsiteX8" fmla="*/ 278295 w 901148"/>
                    <a:gd name="connsiteY8" fmla="*/ 331305 h 4359965"/>
                    <a:gd name="connsiteX9" fmla="*/ 357808 w 901148"/>
                    <a:gd name="connsiteY9" fmla="*/ 437322 h 4359965"/>
                    <a:gd name="connsiteX10" fmla="*/ 397565 w 901148"/>
                    <a:gd name="connsiteY10" fmla="*/ 503583 h 4359965"/>
                    <a:gd name="connsiteX11" fmla="*/ 410817 w 901148"/>
                    <a:gd name="connsiteY11" fmla="*/ 543339 h 4359965"/>
                    <a:gd name="connsiteX12" fmla="*/ 463826 w 901148"/>
                    <a:gd name="connsiteY12" fmla="*/ 609600 h 4359965"/>
                    <a:gd name="connsiteX13" fmla="*/ 490330 w 901148"/>
                    <a:gd name="connsiteY13" fmla="*/ 689113 h 4359965"/>
                    <a:gd name="connsiteX14" fmla="*/ 583095 w 901148"/>
                    <a:gd name="connsiteY14" fmla="*/ 795131 h 4359965"/>
                    <a:gd name="connsiteX15" fmla="*/ 609600 w 901148"/>
                    <a:gd name="connsiteY15" fmla="*/ 821635 h 4359965"/>
                    <a:gd name="connsiteX16" fmla="*/ 689113 w 901148"/>
                    <a:gd name="connsiteY16" fmla="*/ 927652 h 4359965"/>
                    <a:gd name="connsiteX17" fmla="*/ 715617 w 901148"/>
                    <a:gd name="connsiteY17" fmla="*/ 1020418 h 4359965"/>
                    <a:gd name="connsiteX18" fmla="*/ 728869 w 901148"/>
                    <a:gd name="connsiteY18" fmla="*/ 1086678 h 4359965"/>
                    <a:gd name="connsiteX19" fmla="*/ 755374 w 901148"/>
                    <a:gd name="connsiteY19" fmla="*/ 1166192 h 4359965"/>
                    <a:gd name="connsiteX20" fmla="*/ 768626 w 901148"/>
                    <a:gd name="connsiteY20" fmla="*/ 1205948 h 4359965"/>
                    <a:gd name="connsiteX21" fmla="*/ 821635 w 901148"/>
                    <a:gd name="connsiteY21" fmla="*/ 1285461 h 4359965"/>
                    <a:gd name="connsiteX22" fmla="*/ 834887 w 901148"/>
                    <a:gd name="connsiteY22" fmla="*/ 1338470 h 4359965"/>
                    <a:gd name="connsiteX23" fmla="*/ 861391 w 901148"/>
                    <a:gd name="connsiteY23" fmla="*/ 1417983 h 4359965"/>
                    <a:gd name="connsiteX24" fmla="*/ 874643 w 901148"/>
                    <a:gd name="connsiteY24" fmla="*/ 1696278 h 4359965"/>
                    <a:gd name="connsiteX25" fmla="*/ 901148 w 901148"/>
                    <a:gd name="connsiteY25" fmla="*/ 1961322 h 4359965"/>
                    <a:gd name="connsiteX26" fmla="*/ 887895 w 901148"/>
                    <a:gd name="connsiteY26" fmla="*/ 2120348 h 4359965"/>
                    <a:gd name="connsiteX27" fmla="*/ 874643 w 901148"/>
                    <a:gd name="connsiteY27" fmla="*/ 2160105 h 4359965"/>
                    <a:gd name="connsiteX28" fmla="*/ 861391 w 901148"/>
                    <a:gd name="connsiteY28" fmla="*/ 2239618 h 4359965"/>
                    <a:gd name="connsiteX29" fmla="*/ 874643 w 901148"/>
                    <a:gd name="connsiteY29" fmla="*/ 2517913 h 4359965"/>
                    <a:gd name="connsiteX30" fmla="*/ 901148 w 901148"/>
                    <a:gd name="connsiteY30" fmla="*/ 2597426 h 4359965"/>
                    <a:gd name="connsiteX31" fmla="*/ 861391 w 901148"/>
                    <a:gd name="connsiteY31" fmla="*/ 2782957 h 4359965"/>
                    <a:gd name="connsiteX32" fmla="*/ 808382 w 901148"/>
                    <a:gd name="connsiteY32" fmla="*/ 2862470 h 4359965"/>
                    <a:gd name="connsiteX33" fmla="*/ 781878 w 901148"/>
                    <a:gd name="connsiteY33" fmla="*/ 2941983 h 4359965"/>
                    <a:gd name="connsiteX34" fmla="*/ 715617 w 901148"/>
                    <a:gd name="connsiteY34" fmla="*/ 3034748 h 4359965"/>
                    <a:gd name="connsiteX35" fmla="*/ 689113 w 901148"/>
                    <a:gd name="connsiteY35" fmla="*/ 3140765 h 4359965"/>
                    <a:gd name="connsiteX36" fmla="*/ 662608 w 901148"/>
                    <a:gd name="connsiteY36" fmla="*/ 3167270 h 4359965"/>
                    <a:gd name="connsiteX37" fmla="*/ 636104 w 901148"/>
                    <a:gd name="connsiteY37" fmla="*/ 3246783 h 4359965"/>
                    <a:gd name="connsiteX38" fmla="*/ 622852 w 901148"/>
                    <a:gd name="connsiteY38" fmla="*/ 3286539 h 4359965"/>
                    <a:gd name="connsiteX39" fmla="*/ 596348 w 901148"/>
                    <a:gd name="connsiteY39" fmla="*/ 3313044 h 4359965"/>
                    <a:gd name="connsiteX40" fmla="*/ 583095 w 901148"/>
                    <a:gd name="connsiteY40" fmla="*/ 3366052 h 4359965"/>
                    <a:gd name="connsiteX41" fmla="*/ 569843 w 901148"/>
                    <a:gd name="connsiteY41" fmla="*/ 3445565 h 4359965"/>
                    <a:gd name="connsiteX42" fmla="*/ 543339 w 901148"/>
                    <a:gd name="connsiteY42" fmla="*/ 3525078 h 4359965"/>
                    <a:gd name="connsiteX43" fmla="*/ 516835 w 901148"/>
                    <a:gd name="connsiteY43" fmla="*/ 3790122 h 4359965"/>
                    <a:gd name="connsiteX44" fmla="*/ 490330 w 901148"/>
                    <a:gd name="connsiteY44" fmla="*/ 3869635 h 4359965"/>
                    <a:gd name="connsiteX45" fmla="*/ 437321 w 901148"/>
                    <a:gd name="connsiteY45" fmla="*/ 3935896 h 4359965"/>
                    <a:gd name="connsiteX46" fmla="*/ 397565 w 901148"/>
                    <a:gd name="connsiteY46" fmla="*/ 4002157 h 4359965"/>
                    <a:gd name="connsiteX47" fmla="*/ 357808 w 901148"/>
                    <a:gd name="connsiteY47" fmla="*/ 4068418 h 4359965"/>
                    <a:gd name="connsiteX48" fmla="*/ 318052 w 901148"/>
                    <a:gd name="connsiteY48" fmla="*/ 4147931 h 4359965"/>
                    <a:gd name="connsiteX49" fmla="*/ 291548 w 901148"/>
                    <a:gd name="connsiteY49" fmla="*/ 4240696 h 4359965"/>
                    <a:gd name="connsiteX50" fmla="*/ 278295 w 901148"/>
                    <a:gd name="connsiteY50" fmla="*/ 4280452 h 4359965"/>
                    <a:gd name="connsiteX51" fmla="*/ 265043 w 901148"/>
                    <a:gd name="connsiteY51" fmla="*/ 4333461 h 4359965"/>
                    <a:gd name="connsiteX52" fmla="*/ 225287 w 901148"/>
                    <a:gd name="connsiteY52" fmla="*/ 4359965 h 4359965"/>
                    <a:gd name="connsiteX53" fmla="*/ 106017 w 901148"/>
                    <a:gd name="connsiteY53" fmla="*/ 4346713 h 4359965"/>
                    <a:gd name="connsiteX54" fmla="*/ 39756 w 901148"/>
                    <a:gd name="connsiteY54" fmla="*/ 4333461 h 4359965"/>
                    <a:gd name="connsiteX55" fmla="*/ 66261 w 901148"/>
                    <a:gd name="connsiteY55" fmla="*/ 4187687 h 4359965"/>
                    <a:gd name="connsiteX56" fmla="*/ 92765 w 901148"/>
                    <a:gd name="connsiteY56" fmla="*/ 4147931 h 4359965"/>
                    <a:gd name="connsiteX57" fmla="*/ 106017 w 901148"/>
                    <a:gd name="connsiteY57" fmla="*/ 4108174 h 4359965"/>
                    <a:gd name="connsiteX58" fmla="*/ 132521 w 901148"/>
                    <a:gd name="connsiteY58" fmla="*/ 4068418 h 4359965"/>
                    <a:gd name="connsiteX59" fmla="*/ 145774 w 901148"/>
                    <a:gd name="connsiteY59" fmla="*/ 4002157 h 4359965"/>
                    <a:gd name="connsiteX60" fmla="*/ 172278 w 901148"/>
                    <a:gd name="connsiteY60" fmla="*/ 3962400 h 4359965"/>
                    <a:gd name="connsiteX61" fmla="*/ 212035 w 901148"/>
                    <a:gd name="connsiteY61" fmla="*/ 3882887 h 4359965"/>
                    <a:gd name="connsiteX62" fmla="*/ 251791 w 901148"/>
                    <a:gd name="connsiteY62" fmla="*/ 3803374 h 4359965"/>
                    <a:gd name="connsiteX63" fmla="*/ 265043 w 901148"/>
                    <a:gd name="connsiteY63" fmla="*/ 3763618 h 4359965"/>
                    <a:gd name="connsiteX64" fmla="*/ 291548 w 901148"/>
                    <a:gd name="connsiteY64" fmla="*/ 3737113 h 4359965"/>
                    <a:gd name="connsiteX65" fmla="*/ 318052 w 901148"/>
                    <a:gd name="connsiteY65" fmla="*/ 3697357 h 4359965"/>
                    <a:gd name="connsiteX66" fmla="*/ 331304 w 901148"/>
                    <a:gd name="connsiteY66" fmla="*/ 3657600 h 4359965"/>
                    <a:gd name="connsiteX67" fmla="*/ 384313 w 901148"/>
                    <a:gd name="connsiteY67" fmla="*/ 3578087 h 4359965"/>
                    <a:gd name="connsiteX68" fmla="*/ 384313 w 901148"/>
                    <a:gd name="connsiteY68" fmla="*/ 3445565 h 4359965"/>
                    <a:gd name="connsiteX69" fmla="*/ 424069 w 901148"/>
                    <a:gd name="connsiteY69" fmla="*/ 3233531 h 4359965"/>
                    <a:gd name="connsiteX70" fmla="*/ 450574 w 901148"/>
                    <a:gd name="connsiteY70" fmla="*/ 3207026 h 4359965"/>
                    <a:gd name="connsiteX71" fmla="*/ 516835 w 901148"/>
                    <a:gd name="connsiteY71" fmla="*/ 3087757 h 4359965"/>
                    <a:gd name="connsiteX72" fmla="*/ 530087 w 901148"/>
                    <a:gd name="connsiteY72" fmla="*/ 3034748 h 4359965"/>
                    <a:gd name="connsiteX73" fmla="*/ 556591 w 901148"/>
                    <a:gd name="connsiteY73" fmla="*/ 2955235 h 4359965"/>
                    <a:gd name="connsiteX74" fmla="*/ 583095 w 901148"/>
                    <a:gd name="connsiteY74" fmla="*/ 2597426 h 4359965"/>
                    <a:gd name="connsiteX75" fmla="*/ 622852 w 901148"/>
                    <a:gd name="connsiteY75" fmla="*/ 2438400 h 4359965"/>
                    <a:gd name="connsiteX76" fmla="*/ 689113 w 901148"/>
                    <a:gd name="connsiteY76" fmla="*/ 2358887 h 4359965"/>
                    <a:gd name="connsiteX77" fmla="*/ 702365 w 901148"/>
                    <a:gd name="connsiteY77" fmla="*/ 2305878 h 4359965"/>
                    <a:gd name="connsiteX78" fmla="*/ 715617 w 901148"/>
                    <a:gd name="connsiteY78" fmla="*/ 2266122 h 4359965"/>
                    <a:gd name="connsiteX79" fmla="*/ 689113 w 901148"/>
                    <a:gd name="connsiteY79" fmla="*/ 1974574 h 4359965"/>
                    <a:gd name="connsiteX80" fmla="*/ 675861 w 901148"/>
                    <a:gd name="connsiteY80" fmla="*/ 1802296 h 4359965"/>
                    <a:gd name="connsiteX81" fmla="*/ 649356 w 901148"/>
                    <a:gd name="connsiteY81" fmla="*/ 1722783 h 4359965"/>
                    <a:gd name="connsiteX82" fmla="*/ 622852 w 901148"/>
                    <a:gd name="connsiteY82" fmla="*/ 1630018 h 4359965"/>
                    <a:gd name="connsiteX83" fmla="*/ 609600 w 901148"/>
                    <a:gd name="connsiteY83" fmla="*/ 1590261 h 4359965"/>
                    <a:gd name="connsiteX84" fmla="*/ 609600 w 901148"/>
                    <a:gd name="connsiteY84" fmla="*/ 1258957 h 4359965"/>
                    <a:gd name="connsiteX85" fmla="*/ 596348 w 901148"/>
                    <a:gd name="connsiteY85" fmla="*/ 1219200 h 4359965"/>
                    <a:gd name="connsiteX86" fmla="*/ 569843 w 901148"/>
                    <a:gd name="connsiteY86" fmla="*/ 1179444 h 4359965"/>
                    <a:gd name="connsiteX87" fmla="*/ 543339 w 901148"/>
                    <a:gd name="connsiteY87" fmla="*/ 1099931 h 4359965"/>
                    <a:gd name="connsiteX88" fmla="*/ 530087 w 901148"/>
                    <a:gd name="connsiteY88" fmla="*/ 1060174 h 4359965"/>
                    <a:gd name="connsiteX89" fmla="*/ 503582 w 901148"/>
                    <a:gd name="connsiteY89" fmla="*/ 1020418 h 4359965"/>
                    <a:gd name="connsiteX90" fmla="*/ 450574 w 901148"/>
                    <a:gd name="connsiteY90" fmla="*/ 954157 h 4359965"/>
                    <a:gd name="connsiteX91" fmla="*/ 384313 w 901148"/>
                    <a:gd name="connsiteY91" fmla="*/ 887896 h 4359965"/>
                    <a:gd name="connsiteX92" fmla="*/ 357808 w 901148"/>
                    <a:gd name="connsiteY92" fmla="*/ 808383 h 4359965"/>
                    <a:gd name="connsiteX93" fmla="*/ 318052 w 901148"/>
                    <a:gd name="connsiteY93" fmla="*/ 728870 h 4359965"/>
                    <a:gd name="connsiteX94" fmla="*/ 291548 w 901148"/>
                    <a:gd name="connsiteY94" fmla="*/ 702365 h 4359965"/>
                    <a:gd name="connsiteX95" fmla="*/ 278295 w 901148"/>
                    <a:gd name="connsiteY95" fmla="*/ 662609 h 4359965"/>
                    <a:gd name="connsiteX96" fmla="*/ 225287 w 901148"/>
                    <a:gd name="connsiteY96" fmla="*/ 583096 h 4359965"/>
                    <a:gd name="connsiteX97" fmla="*/ 212035 w 901148"/>
                    <a:gd name="connsiteY97" fmla="*/ 543339 h 4359965"/>
                    <a:gd name="connsiteX98" fmla="*/ 185530 w 901148"/>
                    <a:gd name="connsiteY98" fmla="*/ 516835 h 4359965"/>
                    <a:gd name="connsiteX99" fmla="*/ 159026 w 901148"/>
                    <a:gd name="connsiteY99" fmla="*/ 437322 h 4359965"/>
                    <a:gd name="connsiteX100" fmla="*/ 145774 w 901148"/>
                    <a:gd name="connsiteY100" fmla="*/ 397565 h 4359965"/>
                    <a:gd name="connsiteX101" fmla="*/ 119269 w 901148"/>
                    <a:gd name="connsiteY101" fmla="*/ 371061 h 4359965"/>
                    <a:gd name="connsiteX102" fmla="*/ 106017 w 901148"/>
                    <a:gd name="connsiteY102" fmla="*/ 331305 h 4359965"/>
                    <a:gd name="connsiteX103" fmla="*/ 79513 w 901148"/>
                    <a:gd name="connsiteY103" fmla="*/ 304800 h 4359965"/>
                    <a:gd name="connsiteX104" fmla="*/ 53008 w 901148"/>
                    <a:gd name="connsiteY104" fmla="*/ 225287 h 4359965"/>
                    <a:gd name="connsiteX105" fmla="*/ 39756 w 901148"/>
                    <a:gd name="connsiteY105" fmla="*/ 185531 h 4359965"/>
                    <a:gd name="connsiteX106" fmla="*/ 13252 w 901148"/>
                    <a:gd name="connsiteY106" fmla="*/ 159026 h 4359965"/>
                    <a:gd name="connsiteX107" fmla="*/ 0 w 901148"/>
                    <a:gd name="connsiteY107" fmla="*/ 119270 h 4359965"/>
                    <a:gd name="connsiteX108" fmla="*/ 13252 w 901148"/>
                    <a:gd name="connsiteY108" fmla="*/ 79513 h 4359965"/>
                    <a:gd name="connsiteX109" fmla="*/ 13252 w 901148"/>
                    <a:gd name="connsiteY109" fmla="*/ 66261 h 4359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901148" h="4359965">
                      <a:moveTo>
                        <a:pt x="39756" y="0"/>
                      </a:moveTo>
                      <a:cubicBezTo>
                        <a:pt x="57426" y="22087"/>
                        <a:pt x="72764" y="46260"/>
                        <a:pt x="92765" y="66261"/>
                      </a:cubicBezTo>
                      <a:cubicBezTo>
                        <a:pt x="104027" y="77523"/>
                        <a:pt x="120084" y="82816"/>
                        <a:pt x="132521" y="92765"/>
                      </a:cubicBezTo>
                      <a:cubicBezTo>
                        <a:pt x="142278" y="100570"/>
                        <a:pt x="150191" y="110435"/>
                        <a:pt x="159026" y="119270"/>
                      </a:cubicBezTo>
                      <a:cubicBezTo>
                        <a:pt x="196565" y="231886"/>
                        <a:pt x="144212" y="94582"/>
                        <a:pt x="198782" y="185531"/>
                      </a:cubicBezTo>
                      <a:cubicBezTo>
                        <a:pt x="205969" y="197509"/>
                        <a:pt x="204848" y="213309"/>
                        <a:pt x="212035" y="225287"/>
                      </a:cubicBezTo>
                      <a:cubicBezTo>
                        <a:pt x="218463" y="236001"/>
                        <a:pt x="230734" y="242036"/>
                        <a:pt x="238539" y="251792"/>
                      </a:cubicBezTo>
                      <a:cubicBezTo>
                        <a:pt x="248488" y="264229"/>
                        <a:pt x="256208" y="278296"/>
                        <a:pt x="265043" y="291548"/>
                      </a:cubicBezTo>
                      <a:cubicBezTo>
                        <a:pt x="269460" y="304800"/>
                        <a:pt x="271108" y="319327"/>
                        <a:pt x="278295" y="331305"/>
                      </a:cubicBezTo>
                      <a:cubicBezTo>
                        <a:pt x="325395" y="409805"/>
                        <a:pt x="302788" y="272274"/>
                        <a:pt x="357808" y="437322"/>
                      </a:cubicBezTo>
                      <a:cubicBezTo>
                        <a:pt x="375012" y="488931"/>
                        <a:pt x="361184" y="467200"/>
                        <a:pt x="397565" y="503583"/>
                      </a:cubicBezTo>
                      <a:cubicBezTo>
                        <a:pt x="401982" y="516835"/>
                        <a:pt x="404570" y="530845"/>
                        <a:pt x="410817" y="543339"/>
                      </a:cubicBezTo>
                      <a:cubicBezTo>
                        <a:pt x="427536" y="576777"/>
                        <a:pt x="439172" y="584946"/>
                        <a:pt x="463826" y="609600"/>
                      </a:cubicBezTo>
                      <a:cubicBezTo>
                        <a:pt x="472661" y="636104"/>
                        <a:pt x="470575" y="669358"/>
                        <a:pt x="490330" y="689113"/>
                      </a:cubicBezTo>
                      <a:cubicBezTo>
                        <a:pt x="653827" y="852610"/>
                        <a:pt x="495426" y="685546"/>
                        <a:pt x="583095" y="795131"/>
                      </a:cubicBezTo>
                      <a:cubicBezTo>
                        <a:pt x="590900" y="804887"/>
                        <a:pt x="602103" y="811640"/>
                        <a:pt x="609600" y="821635"/>
                      </a:cubicBezTo>
                      <a:cubicBezTo>
                        <a:pt x="699509" y="941513"/>
                        <a:pt x="628328" y="866869"/>
                        <a:pt x="689113" y="927652"/>
                      </a:cubicBezTo>
                      <a:cubicBezTo>
                        <a:pt x="703871" y="971926"/>
                        <a:pt x="704523" y="970496"/>
                        <a:pt x="715617" y="1020418"/>
                      </a:cubicBezTo>
                      <a:cubicBezTo>
                        <a:pt x="720503" y="1042406"/>
                        <a:pt x="722942" y="1064948"/>
                        <a:pt x="728869" y="1086678"/>
                      </a:cubicBezTo>
                      <a:cubicBezTo>
                        <a:pt x="736220" y="1113632"/>
                        <a:pt x="746539" y="1139687"/>
                        <a:pt x="755374" y="1166192"/>
                      </a:cubicBezTo>
                      <a:cubicBezTo>
                        <a:pt x="759791" y="1179444"/>
                        <a:pt x="760877" y="1194325"/>
                        <a:pt x="768626" y="1205948"/>
                      </a:cubicBezTo>
                      <a:lnTo>
                        <a:pt x="821635" y="1285461"/>
                      </a:lnTo>
                      <a:cubicBezTo>
                        <a:pt x="826052" y="1303131"/>
                        <a:pt x="829653" y="1321025"/>
                        <a:pt x="834887" y="1338470"/>
                      </a:cubicBezTo>
                      <a:cubicBezTo>
                        <a:pt x="842915" y="1365230"/>
                        <a:pt x="861391" y="1417983"/>
                        <a:pt x="861391" y="1417983"/>
                      </a:cubicBezTo>
                      <a:cubicBezTo>
                        <a:pt x="865808" y="1510748"/>
                        <a:pt x="869630" y="1603543"/>
                        <a:pt x="874643" y="1696278"/>
                      </a:cubicBezTo>
                      <a:cubicBezTo>
                        <a:pt x="886550" y="1916569"/>
                        <a:pt x="871357" y="1842163"/>
                        <a:pt x="901148" y="1961322"/>
                      </a:cubicBezTo>
                      <a:cubicBezTo>
                        <a:pt x="896730" y="2014331"/>
                        <a:pt x="894925" y="2067622"/>
                        <a:pt x="887895" y="2120348"/>
                      </a:cubicBezTo>
                      <a:cubicBezTo>
                        <a:pt x="886049" y="2134195"/>
                        <a:pt x="877673" y="2146468"/>
                        <a:pt x="874643" y="2160105"/>
                      </a:cubicBezTo>
                      <a:cubicBezTo>
                        <a:pt x="868814" y="2186335"/>
                        <a:pt x="865808" y="2213114"/>
                        <a:pt x="861391" y="2239618"/>
                      </a:cubicBezTo>
                      <a:cubicBezTo>
                        <a:pt x="865808" y="2332383"/>
                        <a:pt x="864387" y="2425611"/>
                        <a:pt x="874643" y="2517913"/>
                      </a:cubicBezTo>
                      <a:cubicBezTo>
                        <a:pt x="877728" y="2545680"/>
                        <a:pt x="901148" y="2597426"/>
                        <a:pt x="901148" y="2597426"/>
                      </a:cubicBezTo>
                      <a:cubicBezTo>
                        <a:pt x="895541" y="2642283"/>
                        <a:pt x="890441" y="2739382"/>
                        <a:pt x="861391" y="2782957"/>
                      </a:cubicBezTo>
                      <a:lnTo>
                        <a:pt x="808382" y="2862470"/>
                      </a:lnTo>
                      <a:cubicBezTo>
                        <a:pt x="799547" y="2888974"/>
                        <a:pt x="798641" y="2919633"/>
                        <a:pt x="781878" y="2941983"/>
                      </a:cubicBezTo>
                      <a:cubicBezTo>
                        <a:pt x="732565" y="3007734"/>
                        <a:pt x="754373" y="2976614"/>
                        <a:pt x="715617" y="3034748"/>
                      </a:cubicBezTo>
                      <a:cubicBezTo>
                        <a:pt x="712767" y="3048999"/>
                        <a:pt x="701338" y="3120390"/>
                        <a:pt x="689113" y="3140765"/>
                      </a:cubicBezTo>
                      <a:cubicBezTo>
                        <a:pt x="682685" y="3151479"/>
                        <a:pt x="671443" y="3158435"/>
                        <a:pt x="662608" y="3167270"/>
                      </a:cubicBezTo>
                      <a:lnTo>
                        <a:pt x="636104" y="3246783"/>
                      </a:lnTo>
                      <a:cubicBezTo>
                        <a:pt x="631687" y="3260035"/>
                        <a:pt x="632729" y="3276661"/>
                        <a:pt x="622852" y="3286539"/>
                      </a:cubicBezTo>
                      <a:lnTo>
                        <a:pt x="596348" y="3313044"/>
                      </a:lnTo>
                      <a:cubicBezTo>
                        <a:pt x="591930" y="3330713"/>
                        <a:pt x="586667" y="3348192"/>
                        <a:pt x="583095" y="3366052"/>
                      </a:cubicBezTo>
                      <a:cubicBezTo>
                        <a:pt x="577825" y="3392400"/>
                        <a:pt x="576360" y="3419497"/>
                        <a:pt x="569843" y="3445565"/>
                      </a:cubicBezTo>
                      <a:cubicBezTo>
                        <a:pt x="563067" y="3472669"/>
                        <a:pt x="543339" y="3525078"/>
                        <a:pt x="543339" y="3525078"/>
                      </a:cubicBezTo>
                      <a:cubicBezTo>
                        <a:pt x="540606" y="3557880"/>
                        <a:pt x="527662" y="3739596"/>
                        <a:pt x="516835" y="3790122"/>
                      </a:cubicBezTo>
                      <a:cubicBezTo>
                        <a:pt x="510981" y="3817440"/>
                        <a:pt x="505827" y="3846389"/>
                        <a:pt x="490330" y="3869635"/>
                      </a:cubicBezTo>
                      <a:cubicBezTo>
                        <a:pt x="456896" y="3919788"/>
                        <a:pt x="475088" y="3898130"/>
                        <a:pt x="437321" y="3935896"/>
                      </a:cubicBezTo>
                      <a:cubicBezTo>
                        <a:pt x="399781" y="4048517"/>
                        <a:pt x="452137" y="3911202"/>
                        <a:pt x="397565" y="4002157"/>
                      </a:cubicBezTo>
                      <a:cubicBezTo>
                        <a:pt x="345958" y="4088171"/>
                        <a:pt x="424964" y="4001262"/>
                        <a:pt x="357808" y="4068418"/>
                      </a:cubicBezTo>
                      <a:cubicBezTo>
                        <a:pt x="324499" y="4168345"/>
                        <a:pt x="369431" y="4045173"/>
                        <a:pt x="318052" y="4147931"/>
                      </a:cubicBezTo>
                      <a:cubicBezTo>
                        <a:pt x="307460" y="4169116"/>
                        <a:pt x="297210" y="4220879"/>
                        <a:pt x="291548" y="4240696"/>
                      </a:cubicBezTo>
                      <a:cubicBezTo>
                        <a:pt x="287710" y="4254127"/>
                        <a:pt x="282133" y="4267021"/>
                        <a:pt x="278295" y="4280452"/>
                      </a:cubicBezTo>
                      <a:cubicBezTo>
                        <a:pt x="273291" y="4297965"/>
                        <a:pt x="275146" y="4318306"/>
                        <a:pt x="265043" y="4333461"/>
                      </a:cubicBezTo>
                      <a:cubicBezTo>
                        <a:pt x="256208" y="4346713"/>
                        <a:pt x="238539" y="4351130"/>
                        <a:pt x="225287" y="4359965"/>
                      </a:cubicBezTo>
                      <a:cubicBezTo>
                        <a:pt x="185530" y="4355548"/>
                        <a:pt x="145616" y="4352370"/>
                        <a:pt x="106017" y="4346713"/>
                      </a:cubicBezTo>
                      <a:cubicBezTo>
                        <a:pt x="83719" y="4343528"/>
                        <a:pt x="48904" y="4354044"/>
                        <a:pt x="39756" y="4333461"/>
                      </a:cubicBezTo>
                      <a:cubicBezTo>
                        <a:pt x="33305" y="4318947"/>
                        <a:pt x="50153" y="4219902"/>
                        <a:pt x="66261" y="4187687"/>
                      </a:cubicBezTo>
                      <a:cubicBezTo>
                        <a:pt x="73384" y="4173442"/>
                        <a:pt x="83930" y="4161183"/>
                        <a:pt x="92765" y="4147931"/>
                      </a:cubicBezTo>
                      <a:cubicBezTo>
                        <a:pt x="97182" y="4134679"/>
                        <a:pt x="99770" y="4120668"/>
                        <a:pt x="106017" y="4108174"/>
                      </a:cubicBezTo>
                      <a:cubicBezTo>
                        <a:pt x="113140" y="4093928"/>
                        <a:pt x="126929" y="4083331"/>
                        <a:pt x="132521" y="4068418"/>
                      </a:cubicBezTo>
                      <a:cubicBezTo>
                        <a:pt x="140430" y="4047328"/>
                        <a:pt x="137865" y="4023247"/>
                        <a:pt x="145774" y="4002157"/>
                      </a:cubicBezTo>
                      <a:cubicBezTo>
                        <a:pt x="151366" y="3987244"/>
                        <a:pt x="165155" y="3976646"/>
                        <a:pt x="172278" y="3962400"/>
                      </a:cubicBezTo>
                      <a:cubicBezTo>
                        <a:pt x="227140" y="3852675"/>
                        <a:pt x="136080" y="3996818"/>
                        <a:pt x="212035" y="3882887"/>
                      </a:cubicBezTo>
                      <a:cubicBezTo>
                        <a:pt x="245344" y="3782960"/>
                        <a:pt x="200412" y="3906132"/>
                        <a:pt x="251791" y="3803374"/>
                      </a:cubicBezTo>
                      <a:cubicBezTo>
                        <a:pt x="258038" y="3790880"/>
                        <a:pt x="257856" y="3775596"/>
                        <a:pt x="265043" y="3763618"/>
                      </a:cubicBezTo>
                      <a:cubicBezTo>
                        <a:pt x="271471" y="3752904"/>
                        <a:pt x="283743" y="3746870"/>
                        <a:pt x="291548" y="3737113"/>
                      </a:cubicBezTo>
                      <a:cubicBezTo>
                        <a:pt x="301497" y="3724676"/>
                        <a:pt x="309217" y="3710609"/>
                        <a:pt x="318052" y="3697357"/>
                      </a:cubicBezTo>
                      <a:cubicBezTo>
                        <a:pt x="322469" y="3684105"/>
                        <a:pt x="324520" y="3669811"/>
                        <a:pt x="331304" y="3657600"/>
                      </a:cubicBezTo>
                      <a:cubicBezTo>
                        <a:pt x="346774" y="3629754"/>
                        <a:pt x="384313" y="3578087"/>
                        <a:pt x="384313" y="3578087"/>
                      </a:cubicBezTo>
                      <a:cubicBezTo>
                        <a:pt x="414252" y="3488269"/>
                        <a:pt x="384313" y="3597842"/>
                        <a:pt x="384313" y="3445565"/>
                      </a:cubicBezTo>
                      <a:cubicBezTo>
                        <a:pt x="384313" y="3430124"/>
                        <a:pt x="393616" y="3263984"/>
                        <a:pt x="424069" y="3233531"/>
                      </a:cubicBezTo>
                      <a:cubicBezTo>
                        <a:pt x="432904" y="3224696"/>
                        <a:pt x="443077" y="3217022"/>
                        <a:pt x="450574" y="3207026"/>
                      </a:cubicBezTo>
                      <a:cubicBezTo>
                        <a:pt x="494377" y="3148621"/>
                        <a:pt x="500943" y="3143379"/>
                        <a:pt x="516835" y="3087757"/>
                      </a:cubicBezTo>
                      <a:cubicBezTo>
                        <a:pt x="521839" y="3070244"/>
                        <a:pt x="524853" y="3052193"/>
                        <a:pt x="530087" y="3034748"/>
                      </a:cubicBezTo>
                      <a:cubicBezTo>
                        <a:pt x="538115" y="3007988"/>
                        <a:pt x="556591" y="2955235"/>
                        <a:pt x="556591" y="2955235"/>
                      </a:cubicBezTo>
                      <a:cubicBezTo>
                        <a:pt x="565426" y="2835965"/>
                        <a:pt x="563432" y="2715395"/>
                        <a:pt x="583095" y="2597426"/>
                      </a:cubicBezTo>
                      <a:cubicBezTo>
                        <a:pt x="587475" y="2571149"/>
                        <a:pt x="601853" y="2459399"/>
                        <a:pt x="622852" y="2438400"/>
                      </a:cubicBezTo>
                      <a:cubicBezTo>
                        <a:pt x="673870" y="2387382"/>
                        <a:pt x="652212" y="2414238"/>
                        <a:pt x="689113" y="2358887"/>
                      </a:cubicBezTo>
                      <a:cubicBezTo>
                        <a:pt x="693530" y="2341217"/>
                        <a:pt x="697361" y="2323391"/>
                        <a:pt x="702365" y="2305878"/>
                      </a:cubicBezTo>
                      <a:cubicBezTo>
                        <a:pt x="706202" y="2292447"/>
                        <a:pt x="715617" y="2280091"/>
                        <a:pt x="715617" y="2266122"/>
                      </a:cubicBezTo>
                      <a:cubicBezTo>
                        <a:pt x="715617" y="2224323"/>
                        <a:pt x="693521" y="2025264"/>
                        <a:pt x="689113" y="1974574"/>
                      </a:cubicBezTo>
                      <a:cubicBezTo>
                        <a:pt x="684124" y="1917195"/>
                        <a:pt x="684844" y="1859187"/>
                        <a:pt x="675861" y="1802296"/>
                      </a:cubicBezTo>
                      <a:cubicBezTo>
                        <a:pt x="671504" y="1774700"/>
                        <a:pt x="658191" y="1749287"/>
                        <a:pt x="649356" y="1722783"/>
                      </a:cubicBezTo>
                      <a:cubicBezTo>
                        <a:pt x="617588" y="1627481"/>
                        <a:pt x="656124" y="1746470"/>
                        <a:pt x="622852" y="1630018"/>
                      </a:cubicBezTo>
                      <a:cubicBezTo>
                        <a:pt x="619014" y="1616586"/>
                        <a:pt x="614017" y="1603513"/>
                        <a:pt x="609600" y="1590261"/>
                      </a:cubicBezTo>
                      <a:cubicBezTo>
                        <a:pt x="620260" y="1419697"/>
                        <a:pt x="633546" y="1402633"/>
                        <a:pt x="609600" y="1258957"/>
                      </a:cubicBezTo>
                      <a:cubicBezTo>
                        <a:pt x="607304" y="1245178"/>
                        <a:pt x="602595" y="1231694"/>
                        <a:pt x="596348" y="1219200"/>
                      </a:cubicBezTo>
                      <a:cubicBezTo>
                        <a:pt x="589225" y="1204954"/>
                        <a:pt x="578678" y="1192696"/>
                        <a:pt x="569843" y="1179444"/>
                      </a:cubicBezTo>
                      <a:lnTo>
                        <a:pt x="543339" y="1099931"/>
                      </a:lnTo>
                      <a:cubicBezTo>
                        <a:pt x="538922" y="1086679"/>
                        <a:pt x="537836" y="1071797"/>
                        <a:pt x="530087" y="1060174"/>
                      </a:cubicBezTo>
                      <a:lnTo>
                        <a:pt x="503582" y="1020418"/>
                      </a:lnTo>
                      <a:cubicBezTo>
                        <a:pt x="477783" y="943020"/>
                        <a:pt x="510516" y="1014099"/>
                        <a:pt x="450574" y="954157"/>
                      </a:cubicBezTo>
                      <a:cubicBezTo>
                        <a:pt x="362227" y="865810"/>
                        <a:pt x="490327" y="958572"/>
                        <a:pt x="384313" y="887896"/>
                      </a:cubicBezTo>
                      <a:lnTo>
                        <a:pt x="357808" y="808383"/>
                      </a:lnTo>
                      <a:cubicBezTo>
                        <a:pt x="343810" y="766390"/>
                        <a:pt x="347413" y="765572"/>
                        <a:pt x="318052" y="728870"/>
                      </a:cubicBezTo>
                      <a:cubicBezTo>
                        <a:pt x="310247" y="719114"/>
                        <a:pt x="300383" y="711200"/>
                        <a:pt x="291548" y="702365"/>
                      </a:cubicBezTo>
                      <a:cubicBezTo>
                        <a:pt x="287130" y="689113"/>
                        <a:pt x="285079" y="674820"/>
                        <a:pt x="278295" y="662609"/>
                      </a:cubicBezTo>
                      <a:cubicBezTo>
                        <a:pt x="262825" y="634764"/>
                        <a:pt x="225287" y="583096"/>
                        <a:pt x="225287" y="583096"/>
                      </a:cubicBezTo>
                      <a:cubicBezTo>
                        <a:pt x="220870" y="569844"/>
                        <a:pt x="219222" y="555317"/>
                        <a:pt x="212035" y="543339"/>
                      </a:cubicBezTo>
                      <a:cubicBezTo>
                        <a:pt x="205607" y="532625"/>
                        <a:pt x="191118" y="528010"/>
                        <a:pt x="185530" y="516835"/>
                      </a:cubicBezTo>
                      <a:cubicBezTo>
                        <a:pt x="173036" y="491847"/>
                        <a:pt x="167861" y="463826"/>
                        <a:pt x="159026" y="437322"/>
                      </a:cubicBezTo>
                      <a:cubicBezTo>
                        <a:pt x="154609" y="424070"/>
                        <a:pt x="155652" y="407442"/>
                        <a:pt x="145774" y="397565"/>
                      </a:cubicBezTo>
                      <a:lnTo>
                        <a:pt x="119269" y="371061"/>
                      </a:lnTo>
                      <a:cubicBezTo>
                        <a:pt x="114852" y="357809"/>
                        <a:pt x="113204" y="343283"/>
                        <a:pt x="106017" y="331305"/>
                      </a:cubicBezTo>
                      <a:cubicBezTo>
                        <a:pt x="99589" y="320591"/>
                        <a:pt x="85101" y="315975"/>
                        <a:pt x="79513" y="304800"/>
                      </a:cubicBezTo>
                      <a:cubicBezTo>
                        <a:pt x="67019" y="279811"/>
                        <a:pt x="61843" y="251791"/>
                        <a:pt x="53008" y="225287"/>
                      </a:cubicBezTo>
                      <a:cubicBezTo>
                        <a:pt x="48591" y="212035"/>
                        <a:pt x="49633" y="195409"/>
                        <a:pt x="39756" y="185531"/>
                      </a:cubicBezTo>
                      <a:lnTo>
                        <a:pt x="13252" y="159026"/>
                      </a:lnTo>
                      <a:cubicBezTo>
                        <a:pt x="8835" y="145774"/>
                        <a:pt x="0" y="133239"/>
                        <a:pt x="0" y="119270"/>
                      </a:cubicBezTo>
                      <a:cubicBezTo>
                        <a:pt x="0" y="105301"/>
                        <a:pt x="9864" y="93065"/>
                        <a:pt x="13252" y="79513"/>
                      </a:cubicBezTo>
                      <a:cubicBezTo>
                        <a:pt x="14323" y="75228"/>
                        <a:pt x="13252" y="70678"/>
                        <a:pt x="13252" y="66261"/>
                      </a:cubicBezTo>
                    </a:path>
                  </a:pathLst>
                </a:custGeom>
                <a:solidFill>
                  <a:srgbClr val="3AB64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E3DA53FE-3FBB-48D3-8ACD-CC96961DB733}"/>
                    </a:ext>
                  </a:extLst>
                </p:cNvPr>
                <p:cNvSpPr/>
                <p:nvPr/>
              </p:nvSpPr>
              <p:spPr>
                <a:xfrm rot="20111236">
                  <a:off x="2370843" y="3101418"/>
                  <a:ext cx="463826" cy="1581233"/>
                </a:xfrm>
                <a:custGeom>
                  <a:avLst/>
                  <a:gdLst>
                    <a:gd name="connsiteX0" fmla="*/ 145774 w 463826"/>
                    <a:gd name="connsiteY0" fmla="*/ 0 h 1581233"/>
                    <a:gd name="connsiteX1" fmla="*/ 185531 w 463826"/>
                    <a:gd name="connsiteY1" fmla="*/ 66260 h 1581233"/>
                    <a:gd name="connsiteX2" fmla="*/ 212035 w 463826"/>
                    <a:gd name="connsiteY2" fmla="*/ 92765 h 1581233"/>
                    <a:gd name="connsiteX3" fmla="*/ 238539 w 463826"/>
                    <a:gd name="connsiteY3" fmla="*/ 132521 h 1581233"/>
                    <a:gd name="connsiteX4" fmla="*/ 265044 w 463826"/>
                    <a:gd name="connsiteY4" fmla="*/ 212034 h 1581233"/>
                    <a:gd name="connsiteX5" fmla="*/ 278296 w 463826"/>
                    <a:gd name="connsiteY5" fmla="*/ 251791 h 1581233"/>
                    <a:gd name="connsiteX6" fmla="*/ 318052 w 463826"/>
                    <a:gd name="connsiteY6" fmla="*/ 397565 h 1581233"/>
                    <a:gd name="connsiteX7" fmla="*/ 344557 w 463826"/>
                    <a:gd name="connsiteY7" fmla="*/ 477078 h 1581233"/>
                    <a:gd name="connsiteX8" fmla="*/ 371061 w 463826"/>
                    <a:gd name="connsiteY8" fmla="*/ 516834 h 1581233"/>
                    <a:gd name="connsiteX9" fmla="*/ 397565 w 463826"/>
                    <a:gd name="connsiteY9" fmla="*/ 609600 h 1581233"/>
                    <a:gd name="connsiteX10" fmla="*/ 424070 w 463826"/>
                    <a:gd name="connsiteY10" fmla="*/ 781878 h 1581233"/>
                    <a:gd name="connsiteX11" fmla="*/ 437322 w 463826"/>
                    <a:gd name="connsiteY11" fmla="*/ 874643 h 1581233"/>
                    <a:gd name="connsiteX12" fmla="*/ 450574 w 463826"/>
                    <a:gd name="connsiteY12" fmla="*/ 940904 h 1581233"/>
                    <a:gd name="connsiteX13" fmla="*/ 463826 w 463826"/>
                    <a:gd name="connsiteY13" fmla="*/ 1073426 h 1581233"/>
                    <a:gd name="connsiteX14" fmla="*/ 450574 w 463826"/>
                    <a:gd name="connsiteY14" fmla="*/ 1272208 h 1581233"/>
                    <a:gd name="connsiteX15" fmla="*/ 424070 w 463826"/>
                    <a:gd name="connsiteY15" fmla="*/ 1351721 h 1581233"/>
                    <a:gd name="connsiteX16" fmla="*/ 397565 w 463826"/>
                    <a:gd name="connsiteY16" fmla="*/ 1444486 h 1581233"/>
                    <a:gd name="connsiteX17" fmla="*/ 384313 w 463826"/>
                    <a:gd name="connsiteY17" fmla="*/ 1484243 h 1581233"/>
                    <a:gd name="connsiteX18" fmla="*/ 371061 w 463826"/>
                    <a:gd name="connsiteY18" fmla="*/ 1577008 h 1581233"/>
                    <a:gd name="connsiteX19" fmla="*/ 331304 w 463826"/>
                    <a:gd name="connsiteY19" fmla="*/ 1563756 h 1581233"/>
                    <a:gd name="connsiteX20" fmla="*/ 278296 w 463826"/>
                    <a:gd name="connsiteY20" fmla="*/ 1510747 h 1581233"/>
                    <a:gd name="connsiteX21" fmla="*/ 238539 w 463826"/>
                    <a:gd name="connsiteY21" fmla="*/ 1444486 h 1581233"/>
                    <a:gd name="connsiteX22" fmla="*/ 225287 w 463826"/>
                    <a:gd name="connsiteY22" fmla="*/ 1404730 h 1581233"/>
                    <a:gd name="connsiteX23" fmla="*/ 172278 w 463826"/>
                    <a:gd name="connsiteY23" fmla="*/ 1325217 h 1581233"/>
                    <a:gd name="connsiteX24" fmla="*/ 132522 w 463826"/>
                    <a:gd name="connsiteY24" fmla="*/ 1245704 h 1581233"/>
                    <a:gd name="connsiteX25" fmla="*/ 92765 w 463826"/>
                    <a:gd name="connsiteY25" fmla="*/ 1179443 h 1581233"/>
                    <a:gd name="connsiteX26" fmla="*/ 79513 w 463826"/>
                    <a:gd name="connsiteY26" fmla="*/ 1139686 h 1581233"/>
                    <a:gd name="connsiteX27" fmla="*/ 53009 w 463826"/>
                    <a:gd name="connsiteY27" fmla="*/ 1033669 h 1581233"/>
                    <a:gd name="connsiteX28" fmla="*/ 26504 w 463826"/>
                    <a:gd name="connsiteY28" fmla="*/ 954156 h 1581233"/>
                    <a:gd name="connsiteX29" fmla="*/ 0 w 463826"/>
                    <a:gd name="connsiteY29" fmla="*/ 781878 h 1581233"/>
                    <a:gd name="connsiteX30" fmla="*/ 13252 w 463826"/>
                    <a:gd name="connsiteY30" fmla="*/ 463826 h 1581233"/>
                    <a:gd name="connsiteX31" fmla="*/ 26504 w 463826"/>
                    <a:gd name="connsiteY31" fmla="*/ 344556 h 1581233"/>
                    <a:gd name="connsiteX32" fmla="*/ 53009 w 463826"/>
                    <a:gd name="connsiteY32" fmla="*/ 318052 h 1581233"/>
                    <a:gd name="connsiteX33" fmla="*/ 66261 w 463826"/>
                    <a:gd name="connsiteY33" fmla="*/ 278295 h 1581233"/>
                    <a:gd name="connsiteX34" fmla="*/ 92765 w 463826"/>
                    <a:gd name="connsiteY34" fmla="*/ 238539 h 1581233"/>
                    <a:gd name="connsiteX35" fmla="*/ 119270 w 463826"/>
                    <a:gd name="connsiteY35" fmla="*/ 159026 h 1581233"/>
                    <a:gd name="connsiteX36" fmla="*/ 145774 w 463826"/>
                    <a:gd name="connsiteY36" fmla="*/ 106017 h 1581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63826" h="1581233">
                      <a:moveTo>
                        <a:pt x="145774" y="0"/>
                      </a:moveTo>
                      <a:cubicBezTo>
                        <a:pt x="159026" y="22087"/>
                        <a:pt x="170560" y="45300"/>
                        <a:pt x="185531" y="66260"/>
                      </a:cubicBezTo>
                      <a:cubicBezTo>
                        <a:pt x="192793" y="76427"/>
                        <a:pt x="204230" y="83009"/>
                        <a:pt x="212035" y="92765"/>
                      </a:cubicBezTo>
                      <a:cubicBezTo>
                        <a:pt x="221984" y="105202"/>
                        <a:pt x="229704" y="119269"/>
                        <a:pt x="238539" y="132521"/>
                      </a:cubicBezTo>
                      <a:lnTo>
                        <a:pt x="265044" y="212034"/>
                      </a:lnTo>
                      <a:cubicBezTo>
                        <a:pt x="269461" y="225286"/>
                        <a:pt x="275556" y="238093"/>
                        <a:pt x="278296" y="251791"/>
                      </a:cubicBezTo>
                      <a:cubicBezTo>
                        <a:pt x="297027" y="345447"/>
                        <a:pt x="284425" y="296685"/>
                        <a:pt x="318052" y="397565"/>
                      </a:cubicBezTo>
                      <a:cubicBezTo>
                        <a:pt x="318053" y="397569"/>
                        <a:pt x="344555" y="477075"/>
                        <a:pt x="344557" y="477078"/>
                      </a:cubicBezTo>
                      <a:lnTo>
                        <a:pt x="371061" y="516834"/>
                      </a:lnTo>
                      <a:cubicBezTo>
                        <a:pt x="380501" y="545155"/>
                        <a:pt x="393405" y="580479"/>
                        <a:pt x="397565" y="609600"/>
                      </a:cubicBezTo>
                      <a:cubicBezTo>
                        <a:pt x="423189" y="788965"/>
                        <a:pt x="393324" y="689639"/>
                        <a:pt x="424070" y="781878"/>
                      </a:cubicBezTo>
                      <a:cubicBezTo>
                        <a:pt x="428487" y="812800"/>
                        <a:pt x="432187" y="843832"/>
                        <a:pt x="437322" y="874643"/>
                      </a:cubicBezTo>
                      <a:cubicBezTo>
                        <a:pt x="441025" y="896861"/>
                        <a:pt x="447597" y="918577"/>
                        <a:pt x="450574" y="940904"/>
                      </a:cubicBezTo>
                      <a:cubicBezTo>
                        <a:pt x="456441" y="984909"/>
                        <a:pt x="459409" y="1029252"/>
                        <a:pt x="463826" y="1073426"/>
                      </a:cubicBezTo>
                      <a:cubicBezTo>
                        <a:pt x="459409" y="1139687"/>
                        <a:pt x="459965" y="1206468"/>
                        <a:pt x="450574" y="1272208"/>
                      </a:cubicBezTo>
                      <a:cubicBezTo>
                        <a:pt x="446623" y="1299865"/>
                        <a:pt x="432905" y="1325217"/>
                        <a:pt x="424070" y="1351721"/>
                      </a:cubicBezTo>
                      <a:cubicBezTo>
                        <a:pt x="392298" y="1447040"/>
                        <a:pt x="430844" y="1328012"/>
                        <a:pt x="397565" y="1444486"/>
                      </a:cubicBezTo>
                      <a:cubicBezTo>
                        <a:pt x="393727" y="1457918"/>
                        <a:pt x="388730" y="1470991"/>
                        <a:pt x="384313" y="1484243"/>
                      </a:cubicBezTo>
                      <a:cubicBezTo>
                        <a:pt x="379896" y="1515165"/>
                        <a:pt x="388387" y="1551018"/>
                        <a:pt x="371061" y="1577008"/>
                      </a:cubicBezTo>
                      <a:cubicBezTo>
                        <a:pt x="363312" y="1588631"/>
                        <a:pt x="341182" y="1573634"/>
                        <a:pt x="331304" y="1563756"/>
                      </a:cubicBezTo>
                      <a:cubicBezTo>
                        <a:pt x="260623" y="1493076"/>
                        <a:pt x="384316" y="1546090"/>
                        <a:pt x="278296" y="1510747"/>
                      </a:cubicBezTo>
                      <a:cubicBezTo>
                        <a:pt x="240756" y="1398127"/>
                        <a:pt x="293112" y="1535440"/>
                        <a:pt x="238539" y="1444486"/>
                      </a:cubicBezTo>
                      <a:cubicBezTo>
                        <a:pt x="231352" y="1432508"/>
                        <a:pt x="232071" y="1416941"/>
                        <a:pt x="225287" y="1404730"/>
                      </a:cubicBezTo>
                      <a:cubicBezTo>
                        <a:pt x="209817" y="1376884"/>
                        <a:pt x="172278" y="1325217"/>
                        <a:pt x="172278" y="1325217"/>
                      </a:cubicBezTo>
                      <a:cubicBezTo>
                        <a:pt x="138968" y="1225286"/>
                        <a:pt x="183901" y="1348463"/>
                        <a:pt x="132522" y="1245704"/>
                      </a:cubicBezTo>
                      <a:cubicBezTo>
                        <a:pt x="98116" y="1176892"/>
                        <a:pt x="144534" y="1231210"/>
                        <a:pt x="92765" y="1179443"/>
                      </a:cubicBezTo>
                      <a:cubicBezTo>
                        <a:pt x="88348" y="1166191"/>
                        <a:pt x="83188" y="1153163"/>
                        <a:pt x="79513" y="1139686"/>
                      </a:cubicBezTo>
                      <a:cubicBezTo>
                        <a:pt x="69929" y="1104543"/>
                        <a:pt x="64528" y="1068226"/>
                        <a:pt x="53009" y="1033669"/>
                      </a:cubicBezTo>
                      <a:cubicBezTo>
                        <a:pt x="44174" y="1007165"/>
                        <a:pt x="31983" y="981552"/>
                        <a:pt x="26504" y="954156"/>
                      </a:cubicBezTo>
                      <a:cubicBezTo>
                        <a:pt x="6268" y="852973"/>
                        <a:pt x="16046" y="910245"/>
                        <a:pt x="0" y="781878"/>
                      </a:cubicBezTo>
                      <a:cubicBezTo>
                        <a:pt x="4417" y="675861"/>
                        <a:pt x="6833" y="569741"/>
                        <a:pt x="13252" y="463826"/>
                      </a:cubicBezTo>
                      <a:cubicBezTo>
                        <a:pt x="15672" y="423898"/>
                        <a:pt x="15979" y="383148"/>
                        <a:pt x="26504" y="344556"/>
                      </a:cubicBezTo>
                      <a:cubicBezTo>
                        <a:pt x="29792" y="332502"/>
                        <a:pt x="44174" y="326887"/>
                        <a:pt x="53009" y="318052"/>
                      </a:cubicBezTo>
                      <a:cubicBezTo>
                        <a:pt x="57426" y="304800"/>
                        <a:pt x="60014" y="290789"/>
                        <a:pt x="66261" y="278295"/>
                      </a:cubicBezTo>
                      <a:cubicBezTo>
                        <a:pt x="73384" y="264049"/>
                        <a:pt x="86296" y="253093"/>
                        <a:pt x="92765" y="238539"/>
                      </a:cubicBezTo>
                      <a:cubicBezTo>
                        <a:pt x="104112" y="213009"/>
                        <a:pt x="103773" y="182272"/>
                        <a:pt x="119270" y="159026"/>
                      </a:cubicBezTo>
                      <a:cubicBezTo>
                        <a:pt x="148224" y="115594"/>
                        <a:pt x="145774" y="135196"/>
                        <a:pt x="145774" y="106017"/>
                      </a:cubicBezTo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0CEAD7B3-05D3-4E21-AFA5-BEBFC6C7AF92}"/>
                    </a:ext>
                  </a:extLst>
                </p:cNvPr>
                <p:cNvSpPr/>
                <p:nvPr/>
              </p:nvSpPr>
              <p:spPr>
                <a:xfrm rot="3268175">
                  <a:off x="3432652" y="3101508"/>
                  <a:ext cx="463826" cy="1581233"/>
                </a:xfrm>
                <a:custGeom>
                  <a:avLst/>
                  <a:gdLst>
                    <a:gd name="connsiteX0" fmla="*/ 145774 w 463826"/>
                    <a:gd name="connsiteY0" fmla="*/ 0 h 1581233"/>
                    <a:gd name="connsiteX1" fmla="*/ 185531 w 463826"/>
                    <a:gd name="connsiteY1" fmla="*/ 66260 h 1581233"/>
                    <a:gd name="connsiteX2" fmla="*/ 212035 w 463826"/>
                    <a:gd name="connsiteY2" fmla="*/ 92765 h 1581233"/>
                    <a:gd name="connsiteX3" fmla="*/ 238539 w 463826"/>
                    <a:gd name="connsiteY3" fmla="*/ 132521 h 1581233"/>
                    <a:gd name="connsiteX4" fmla="*/ 265044 w 463826"/>
                    <a:gd name="connsiteY4" fmla="*/ 212034 h 1581233"/>
                    <a:gd name="connsiteX5" fmla="*/ 278296 w 463826"/>
                    <a:gd name="connsiteY5" fmla="*/ 251791 h 1581233"/>
                    <a:gd name="connsiteX6" fmla="*/ 318052 w 463826"/>
                    <a:gd name="connsiteY6" fmla="*/ 397565 h 1581233"/>
                    <a:gd name="connsiteX7" fmla="*/ 344557 w 463826"/>
                    <a:gd name="connsiteY7" fmla="*/ 477078 h 1581233"/>
                    <a:gd name="connsiteX8" fmla="*/ 371061 w 463826"/>
                    <a:gd name="connsiteY8" fmla="*/ 516834 h 1581233"/>
                    <a:gd name="connsiteX9" fmla="*/ 397565 w 463826"/>
                    <a:gd name="connsiteY9" fmla="*/ 609600 h 1581233"/>
                    <a:gd name="connsiteX10" fmla="*/ 424070 w 463826"/>
                    <a:gd name="connsiteY10" fmla="*/ 781878 h 1581233"/>
                    <a:gd name="connsiteX11" fmla="*/ 437322 w 463826"/>
                    <a:gd name="connsiteY11" fmla="*/ 874643 h 1581233"/>
                    <a:gd name="connsiteX12" fmla="*/ 450574 w 463826"/>
                    <a:gd name="connsiteY12" fmla="*/ 940904 h 1581233"/>
                    <a:gd name="connsiteX13" fmla="*/ 463826 w 463826"/>
                    <a:gd name="connsiteY13" fmla="*/ 1073426 h 1581233"/>
                    <a:gd name="connsiteX14" fmla="*/ 450574 w 463826"/>
                    <a:gd name="connsiteY14" fmla="*/ 1272208 h 1581233"/>
                    <a:gd name="connsiteX15" fmla="*/ 424070 w 463826"/>
                    <a:gd name="connsiteY15" fmla="*/ 1351721 h 1581233"/>
                    <a:gd name="connsiteX16" fmla="*/ 397565 w 463826"/>
                    <a:gd name="connsiteY16" fmla="*/ 1444486 h 1581233"/>
                    <a:gd name="connsiteX17" fmla="*/ 384313 w 463826"/>
                    <a:gd name="connsiteY17" fmla="*/ 1484243 h 1581233"/>
                    <a:gd name="connsiteX18" fmla="*/ 371061 w 463826"/>
                    <a:gd name="connsiteY18" fmla="*/ 1577008 h 1581233"/>
                    <a:gd name="connsiteX19" fmla="*/ 331304 w 463826"/>
                    <a:gd name="connsiteY19" fmla="*/ 1563756 h 1581233"/>
                    <a:gd name="connsiteX20" fmla="*/ 278296 w 463826"/>
                    <a:gd name="connsiteY20" fmla="*/ 1510747 h 1581233"/>
                    <a:gd name="connsiteX21" fmla="*/ 238539 w 463826"/>
                    <a:gd name="connsiteY21" fmla="*/ 1444486 h 1581233"/>
                    <a:gd name="connsiteX22" fmla="*/ 225287 w 463826"/>
                    <a:gd name="connsiteY22" fmla="*/ 1404730 h 1581233"/>
                    <a:gd name="connsiteX23" fmla="*/ 172278 w 463826"/>
                    <a:gd name="connsiteY23" fmla="*/ 1325217 h 1581233"/>
                    <a:gd name="connsiteX24" fmla="*/ 132522 w 463826"/>
                    <a:gd name="connsiteY24" fmla="*/ 1245704 h 1581233"/>
                    <a:gd name="connsiteX25" fmla="*/ 92765 w 463826"/>
                    <a:gd name="connsiteY25" fmla="*/ 1179443 h 1581233"/>
                    <a:gd name="connsiteX26" fmla="*/ 79513 w 463826"/>
                    <a:gd name="connsiteY26" fmla="*/ 1139686 h 1581233"/>
                    <a:gd name="connsiteX27" fmla="*/ 53009 w 463826"/>
                    <a:gd name="connsiteY27" fmla="*/ 1033669 h 1581233"/>
                    <a:gd name="connsiteX28" fmla="*/ 26504 w 463826"/>
                    <a:gd name="connsiteY28" fmla="*/ 954156 h 1581233"/>
                    <a:gd name="connsiteX29" fmla="*/ 0 w 463826"/>
                    <a:gd name="connsiteY29" fmla="*/ 781878 h 1581233"/>
                    <a:gd name="connsiteX30" fmla="*/ 13252 w 463826"/>
                    <a:gd name="connsiteY30" fmla="*/ 463826 h 1581233"/>
                    <a:gd name="connsiteX31" fmla="*/ 26504 w 463826"/>
                    <a:gd name="connsiteY31" fmla="*/ 344556 h 1581233"/>
                    <a:gd name="connsiteX32" fmla="*/ 53009 w 463826"/>
                    <a:gd name="connsiteY32" fmla="*/ 318052 h 1581233"/>
                    <a:gd name="connsiteX33" fmla="*/ 66261 w 463826"/>
                    <a:gd name="connsiteY33" fmla="*/ 278295 h 1581233"/>
                    <a:gd name="connsiteX34" fmla="*/ 92765 w 463826"/>
                    <a:gd name="connsiteY34" fmla="*/ 238539 h 1581233"/>
                    <a:gd name="connsiteX35" fmla="*/ 119270 w 463826"/>
                    <a:gd name="connsiteY35" fmla="*/ 159026 h 1581233"/>
                    <a:gd name="connsiteX36" fmla="*/ 145774 w 463826"/>
                    <a:gd name="connsiteY36" fmla="*/ 106017 h 1581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63826" h="1581233">
                      <a:moveTo>
                        <a:pt x="145774" y="0"/>
                      </a:moveTo>
                      <a:cubicBezTo>
                        <a:pt x="159026" y="22087"/>
                        <a:pt x="170560" y="45300"/>
                        <a:pt x="185531" y="66260"/>
                      </a:cubicBezTo>
                      <a:cubicBezTo>
                        <a:pt x="192793" y="76427"/>
                        <a:pt x="204230" y="83009"/>
                        <a:pt x="212035" y="92765"/>
                      </a:cubicBezTo>
                      <a:cubicBezTo>
                        <a:pt x="221984" y="105202"/>
                        <a:pt x="229704" y="119269"/>
                        <a:pt x="238539" y="132521"/>
                      </a:cubicBezTo>
                      <a:lnTo>
                        <a:pt x="265044" y="212034"/>
                      </a:lnTo>
                      <a:cubicBezTo>
                        <a:pt x="269461" y="225286"/>
                        <a:pt x="275556" y="238093"/>
                        <a:pt x="278296" y="251791"/>
                      </a:cubicBezTo>
                      <a:cubicBezTo>
                        <a:pt x="297027" y="345447"/>
                        <a:pt x="284425" y="296685"/>
                        <a:pt x="318052" y="397565"/>
                      </a:cubicBezTo>
                      <a:cubicBezTo>
                        <a:pt x="318053" y="397569"/>
                        <a:pt x="344555" y="477075"/>
                        <a:pt x="344557" y="477078"/>
                      </a:cubicBezTo>
                      <a:lnTo>
                        <a:pt x="371061" y="516834"/>
                      </a:lnTo>
                      <a:cubicBezTo>
                        <a:pt x="380501" y="545155"/>
                        <a:pt x="393405" y="580479"/>
                        <a:pt x="397565" y="609600"/>
                      </a:cubicBezTo>
                      <a:cubicBezTo>
                        <a:pt x="423189" y="788965"/>
                        <a:pt x="393324" y="689639"/>
                        <a:pt x="424070" y="781878"/>
                      </a:cubicBezTo>
                      <a:cubicBezTo>
                        <a:pt x="428487" y="812800"/>
                        <a:pt x="432187" y="843832"/>
                        <a:pt x="437322" y="874643"/>
                      </a:cubicBezTo>
                      <a:cubicBezTo>
                        <a:pt x="441025" y="896861"/>
                        <a:pt x="447597" y="918577"/>
                        <a:pt x="450574" y="940904"/>
                      </a:cubicBezTo>
                      <a:cubicBezTo>
                        <a:pt x="456441" y="984909"/>
                        <a:pt x="459409" y="1029252"/>
                        <a:pt x="463826" y="1073426"/>
                      </a:cubicBezTo>
                      <a:cubicBezTo>
                        <a:pt x="459409" y="1139687"/>
                        <a:pt x="459965" y="1206468"/>
                        <a:pt x="450574" y="1272208"/>
                      </a:cubicBezTo>
                      <a:cubicBezTo>
                        <a:pt x="446623" y="1299865"/>
                        <a:pt x="432905" y="1325217"/>
                        <a:pt x="424070" y="1351721"/>
                      </a:cubicBezTo>
                      <a:cubicBezTo>
                        <a:pt x="392298" y="1447040"/>
                        <a:pt x="430844" y="1328012"/>
                        <a:pt x="397565" y="1444486"/>
                      </a:cubicBezTo>
                      <a:cubicBezTo>
                        <a:pt x="393727" y="1457918"/>
                        <a:pt x="388730" y="1470991"/>
                        <a:pt x="384313" y="1484243"/>
                      </a:cubicBezTo>
                      <a:cubicBezTo>
                        <a:pt x="379896" y="1515165"/>
                        <a:pt x="388387" y="1551018"/>
                        <a:pt x="371061" y="1577008"/>
                      </a:cubicBezTo>
                      <a:cubicBezTo>
                        <a:pt x="363312" y="1588631"/>
                        <a:pt x="341182" y="1573634"/>
                        <a:pt x="331304" y="1563756"/>
                      </a:cubicBezTo>
                      <a:cubicBezTo>
                        <a:pt x="260623" y="1493076"/>
                        <a:pt x="384316" y="1546090"/>
                        <a:pt x="278296" y="1510747"/>
                      </a:cubicBezTo>
                      <a:cubicBezTo>
                        <a:pt x="240756" y="1398127"/>
                        <a:pt x="293112" y="1535440"/>
                        <a:pt x="238539" y="1444486"/>
                      </a:cubicBezTo>
                      <a:cubicBezTo>
                        <a:pt x="231352" y="1432508"/>
                        <a:pt x="232071" y="1416941"/>
                        <a:pt x="225287" y="1404730"/>
                      </a:cubicBezTo>
                      <a:cubicBezTo>
                        <a:pt x="209817" y="1376884"/>
                        <a:pt x="172278" y="1325217"/>
                        <a:pt x="172278" y="1325217"/>
                      </a:cubicBezTo>
                      <a:cubicBezTo>
                        <a:pt x="138968" y="1225286"/>
                        <a:pt x="183901" y="1348463"/>
                        <a:pt x="132522" y="1245704"/>
                      </a:cubicBezTo>
                      <a:cubicBezTo>
                        <a:pt x="98116" y="1176892"/>
                        <a:pt x="144534" y="1231210"/>
                        <a:pt x="92765" y="1179443"/>
                      </a:cubicBezTo>
                      <a:cubicBezTo>
                        <a:pt x="88348" y="1166191"/>
                        <a:pt x="83188" y="1153163"/>
                        <a:pt x="79513" y="1139686"/>
                      </a:cubicBezTo>
                      <a:cubicBezTo>
                        <a:pt x="69929" y="1104543"/>
                        <a:pt x="64528" y="1068226"/>
                        <a:pt x="53009" y="1033669"/>
                      </a:cubicBezTo>
                      <a:cubicBezTo>
                        <a:pt x="44174" y="1007165"/>
                        <a:pt x="31983" y="981552"/>
                        <a:pt x="26504" y="954156"/>
                      </a:cubicBezTo>
                      <a:cubicBezTo>
                        <a:pt x="6268" y="852973"/>
                        <a:pt x="16046" y="910245"/>
                        <a:pt x="0" y="781878"/>
                      </a:cubicBezTo>
                      <a:cubicBezTo>
                        <a:pt x="4417" y="675861"/>
                        <a:pt x="6833" y="569741"/>
                        <a:pt x="13252" y="463826"/>
                      </a:cubicBezTo>
                      <a:cubicBezTo>
                        <a:pt x="15672" y="423898"/>
                        <a:pt x="15979" y="383148"/>
                        <a:pt x="26504" y="344556"/>
                      </a:cubicBezTo>
                      <a:cubicBezTo>
                        <a:pt x="29792" y="332502"/>
                        <a:pt x="44174" y="326887"/>
                        <a:pt x="53009" y="318052"/>
                      </a:cubicBezTo>
                      <a:cubicBezTo>
                        <a:pt x="57426" y="304800"/>
                        <a:pt x="60014" y="290789"/>
                        <a:pt x="66261" y="278295"/>
                      </a:cubicBezTo>
                      <a:cubicBezTo>
                        <a:pt x="73384" y="264049"/>
                        <a:pt x="86296" y="253093"/>
                        <a:pt x="92765" y="238539"/>
                      </a:cubicBezTo>
                      <a:cubicBezTo>
                        <a:pt x="104112" y="213009"/>
                        <a:pt x="103773" y="182272"/>
                        <a:pt x="119270" y="159026"/>
                      </a:cubicBezTo>
                      <a:cubicBezTo>
                        <a:pt x="148224" y="115594"/>
                        <a:pt x="145774" y="135196"/>
                        <a:pt x="145774" y="106017"/>
                      </a:cubicBezTo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51DE733-38F0-4881-86B4-6D29827D264E}"/>
                </a:ext>
              </a:extLst>
            </p:cNvPr>
            <p:cNvGrpSpPr/>
            <p:nvPr/>
          </p:nvGrpSpPr>
          <p:grpSpPr>
            <a:xfrm>
              <a:off x="-1380" y="5754268"/>
              <a:ext cx="4586632" cy="1208851"/>
              <a:chOff x="-1380" y="5683016"/>
              <a:chExt cx="4586632" cy="120885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31198B7-C6A0-4BCC-96A5-23FC4428441B}"/>
                  </a:ext>
                </a:extLst>
              </p:cNvPr>
              <p:cNvSpPr/>
              <p:nvPr/>
            </p:nvSpPr>
            <p:spPr>
              <a:xfrm>
                <a:off x="0" y="5917832"/>
                <a:ext cx="4585252" cy="974035"/>
              </a:xfrm>
              <a:prstGeom prst="rect">
                <a:avLst/>
              </a:prstGeom>
              <a:blipFill>
                <a:blip r:embed="rId5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B633B3F-89E3-4708-B981-5F324C6185C7}"/>
                  </a:ext>
                </a:extLst>
              </p:cNvPr>
              <p:cNvSpPr/>
              <p:nvPr/>
            </p:nvSpPr>
            <p:spPr>
              <a:xfrm>
                <a:off x="-1380" y="5683016"/>
                <a:ext cx="4546876" cy="479245"/>
              </a:xfrm>
              <a:custGeom>
                <a:avLst/>
                <a:gdLst>
                  <a:gd name="connsiteX0" fmla="*/ 213415 w 4546876"/>
                  <a:gd name="connsiteY0" fmla="*/ 108184 h 479245"/>
                  <a:gd name="connsiteX1" fmla="*/ 279676 w 4546876"/>
                  <a:gd name="connsiteY1" fmla="*/ 68427 h 479245"/>
                  <a:gd name="connsiteX2" fmla="*/ 319432 w 4546876"/>
                  <a:gd name="connsiteY2" fmla="*/ 41923 h 479245"/>
                  <a:gd name="connsiteX3" fmla="*/ 359189 w 4546876"/>
                  <a:gd name="connsiteY3" fmla="*/ 28671 h 479245"/>
                  <a:gd name="connsiteX4" fmla="*/ 398945 w 4546876"/>
                  <a:gd name="connsiteY4" fmla="*/ 2167 h 479245"/>
                  <a:gd name="connsiteX5" fmla="*/ 518215 w 4546876"/>
                  <a:gd name="connsiteY5" fmla="*/ 41923 h 479245"/>
                  <a:gd name="connsiteX6" fmla="*/ 544719 w 4546876"/>
                  <a:gd name="connsiteY6" fmla="*/ 81680 h 479245"/>
                  <a:gd name="connsiteX7" fmla="*/ 624232 w 4546876"/>
                  <a:gd name="connsiteY7" fmla="*/ 134688 h 479245"/>
                  <a:gd name="connsiteX8" fmla="*/ 716997 w 4546876"/>
                  <a:gd name="connsiteY8" fmla="*/ 121436 h 479245"/>
                  <a:gd name="connsiteX9" fmla="*/ 756754 w 4546876"/>
                  <a:gd name="connsiteY9" fmla="*/ 108184 h 479245"/>
                  <a:gd name="connsiteX10" fmla="*/ 1061554 w 4546876"/>
                  <a:gd name="connsiteY10" fmla="*/ 94932 h 479245"/>
                  <a:gd name="connsiteX11" fmla="*/ 1339850 w 4546876"/>
                  <a:gd name="connsiteY11" fmla="*/ 81680 h 479245"/>
                  <a:gd name="connsiteX12" fmla="*/ 1525380 w 4546876"/>
                  <a:gd name="connsiteY12" fmla="*/ 108184 h 479245"/>
                  <a:gd name="connsiteX13" fmla="*/ 1591641 w 4546876"/>
                  <a:gd name="connsiteY13" fmla="*/ 94932 h 479245"/>
                  <a:gd name="connsiteX14" fmla="*/ 1671154 w 4546876"/>
                  <a:gd name="connsiteY14" fmla="*/ 108184 h 479245"/>
                  <a:gd name="connsiteX15" fmla="*/ 1710910 w 4546876"/>
                  <a:gd name="connsiteY15" fmla="*/ 121436 h 479245"/>
                  <a:gd name="connsiteX16" fmla="*/ 1922945 w 4546876"/>
                  <a:gd name="connsiteY16" fmla="*/ 108184 h 479245"/>
                  <a:gd name="connsiteX17" fmla="*/ 1949450 w 4546876"/>
                  <a:gd name="connsiteY17" fmla="*/ 81680 h 479245"/>
                  <a:gd name="connsiteX18" fmla="*/ 2201241 w 4546876"/>
                  <a:gd name="connsiteY18" fmla="*/ 81680 h 479245"/>
                  <a:gd name="connsiteX19" fmla="*/ 2280754 w 4546876"/>
                  <a:gd name="connsiteY19" fmla="*/ 108184 h 479245"/>
                  <a:gd name="connsiteX20" fmla="*/ 2320510 w 4546876"/>
                  <a:gd name="connsiteY20" fmla="*/ 121436 h 479245"/>
                  <a:gd name="connsiteX21" fmla="*/ 2373519 w 4546876"/>
                  <a:gd name="connsiteY21" fmla="*/ 134688 h 479245"/>
                  <a:gd name="connsiteX22" fmla="*/ 2625310 w 4546876"/>
                  <a:gd name="connsiteY22" fmla="*/ 121436 h 479245"/>
                  <a:gd name="connsiteX23" fmla="*/ 2704823 w 4546876"/>
                  <a:gd name="connsiteY23" fmla="*/ 94932 h 479245"/>
                  <a:gd name="connsiteX24" fmla="*/ 2744580 w 4546876"/>
                  <a:gd name="connsiteY24" fmla="*/ 68427 h 479245"/>
                  <a:gd name="connsiteX25" fmla="*/ 2837345 w 4546876"/>
                  <a:gd name="connsiteY25" fmla="*/ 41923 h 479245"/>
                  <a:gd name="connsiteX26" fmla="*/ 2877102 w 4546876"/>
                  <a:gd name="connsiteY26" fmla="*/ 28671 h 479245"/>
                  <a:gd name="connsiteX27" fmla="*/ 2983119 w 4546876"/>
                  <a:gd name="connsiteY27" fmla="*/ 55175 h 479245"/>
                  <a:gd name="connsiteX28" fmla="*/ 3062632 w 4546876"/>
                  <a:gd name="connsiteY28" fmla="*/ 108184 h 479245"/>
                  <a:gd name="connsiteX29" fmla="*/ 3393937 w 4546876"/>
                  <a:gd name="connsiteY29" fmla="*/ 94932 h 479245"/>
                  <a:gd name="connsiteX30" fmla="*/ 3791502 w 4546876"/>
                  <a:gd name="connsiteY30" fmla="*/ 81680 h 479245"/>
                  <a:gd name="connsiteX31" fmla="*/ 3831258 w 4546876"/>
                  <a:gd name="connsiteY31" fmla="*/ 94932 h 479245"/>
                  <a:gd name="connsiteX32" fmla="*/ 3884267 w 4546876"/>
                  <a:gd name="connsiteY32" fmla="*/ 108184 h 479245"/>
                  <a:gd name="connsiteX33" fmla="*/ 4056545 w 4546876"/>
                  <a:gd name="connsiteY33" fmla="*/ 94932 h 479245"/>
                  <a:gd name="connsiteX34" fmla="*/ 4136058 w 4546876"/>
                  <a:gd name="connsiteY34" fmla="*/ 68427 h 479245"/>
                  <a:gd name="connsiteX35" fmla="*/ 4189067 w 4546876"/>
                  <a:gd name="connsiteY35" fmla="*/ 81680 h 479245"/>
                  <a:gd name="connsiteX36" fmla="*/ 4255328 w 4546876"/>
                  <a:gd name="connsiteY36" fmla="*/ 94932 h 479245"/>
                  <a:gd name="connsiteX37" fmla="*/ 4295084 w 4546876"/>
                  <a:gd name="connsiteY37" fmla="*/ 108184 h 479245"/>
                  <a:gd name="connsiteX38" fmla="*/ 4533623 w 4546876"/>
                  <a:gd name="connsiteY38" fmla="*/ 121436 h 479245"/>
                  <a:gd name="connsiteX39" fmla="*/ 4546876 w 4546876"/>
                  <a:gd name="connsiteY39" fmla="*/ 161193 h 479245"/>
                  <a:gd name="connsiteX40" fmla="*/ 4533623 w 4546876"/>
                  <a:gd name="connsiteY40" fmla="*/ 267210 h 479245"/>
                  <a:gd name="connsiteX41" fmla="*/ 4507119 w 4546876"/>
                  <a:gd name="connsiteY41" fmla="*/ 306967 h 479245"/>
                  <a:gd name="connsiteX42" fmla="*/ 4348093 w 4546876"/>
                  <a:gd name="connsiteY42" fmla="*/ 346723 h 479245"/>
                  <a:gd name="connsiteX43" fmla="*/ 4109554 w 4546876"/>
                  <a:gd name="connsiteY43" fmla="*/ 333471 h 479245"/>
                  <a:gd name="connsiteX44" fmla="*/ 4069797 w 4546876"/>
                  <a:gd name="connsiteY44" fmla="*/ 320219 h 479245"/>
                  <a:gd name="connsiteX45" fmla="*/ 3950528 w 4546876"/>
                  <a:gd name="connsiteY45" fmla="*/ 293714 h 479245"/>
                  <a:gd name="connsiteX46" fmla="*/ 3910771 w 4546876"/>
                  <a:gd name="connsiteY46" fmla="*/ 280462 h 479245"/>
                  <a:gd name="connsiteX47" fmla="*/ 3619223 w 4546876"/>
                  <a:gd name="connsiteY47" fmla="*/ 253958 h 479245"/>
                  <a:gd name="connsiteX48" fmla="*/ 3499954 w 4546876"/>
                  <a:gd name="connsiteY48" fmla="*/ 240706 h 479245"/>
                  <a:gd name="connsiteX49" fmla="*/ 3380684 w 4546876"/>
                  <a:gd name="connsiteY49" fmla="*/ 267210 h 479245"/>
                  <a:gd name="connsiteX50" fmla="*/ 3327676 w 4546876"/>
                  <a:gd name="connsiteY50" fmla="*/ 293714 h 479245"/>
                  <a:gd name="connsiteX51" fmla="*/ 3248163 w 4546876"/>
                  <a:gd name="connsiteY51" fmla="*/ 306967 h 479245"/>
                  <a:gd name="connsiteX52" fmla="*/ 3208406 w 4546876"/>
                  <a:gd name="connsiteY52" fmla="*/ 320219 h 479245"/>
                  <a:gd name="connsiteX53" fmla="*/ 3142145 w 4546876"/>
                  <a:gd name="connsiteY53" fmla="*/ 386480 h 479245"/>
                  <a:gd name="connsiteX54" fmla="*/ 3036128 w 4546876"/>
                  <a:gd name="connsiteY54" fmla="*/ 479245 h 479245"/>
                  <a:gd name="connsiteX55" fmla="*/ 2930110 w 4546876"/>
                  <a:gd name="connsiteY55" fmla="*/ 465993 h 479245"/>
                  <a:gd name="connsiteX56" fmla="*/ 2877102 w 4546876"/>
                  <a:gd name="connsiteY56" fmla="*/ 452741 h 479245"/>
                  <a:gd name="connsiteX57" fmla="*/ 2837345 w 4546876"/>
                  <a:gd name="connsiteY57" fmla="*/ 439488 h 479245"/>
                  <a:gd name="connsiteX58" fmla="*/ 2718076 w 4546876"/>
                  <a:gd name="connsiteY58" fmla="*/ 426236 h 479245"/>
                  <a:gd name="connsiteX59" fmla="*/ 2559050 w 4546876"/>
                  <a:gd name="connsiteY59" fmla="*/ 399732 h 479245"/>
                  <a:gd name="connsiteX60" fmla="*/ 2400023 w 4546876"/>
                  <a:gd name="connsiteY60" fmla="*/ 373227 h 479245"/>
                  <a:gd name="connsiteX61" fmla="*/ 2347015 w 4546876"/>
                  <a:gd name="connsiteY61" fmla="*/ 359975 h 479245"/>
                  <a:gd name="connsiteX62" fmla="*/ 2307258 w 4546876"/>
                  <a:gd name="connsiteY62" fmla="*/ 346723 h 479245"/>
                  <a:gd name="connsiteX63" fmla="*/ 2042215 w 4546876"/>
                  <a:gd name="connsiteY63" fmla="*/ 333471 h 479245"/>
                  <a:gd name="connsiteX64" fmla="*/ 2002458 w 4546876"/>
                  <a:gd name="connsiteY64" fmla="*/ 320219 h 479245"/>
                  <a:gd name="connsiteX65" fmla="*/ 1671154 w 4546876"/>
                  <a:gd name="connsiteY65" fmla="*/ 333471 h 479245"/>
                  <a:gd name="connsiteX66" fmla="*/ 1578389 w 4546876"/>
                  <a:gd name="connsiteY66" fmla="*/ 346723 h 479245"/>
                  <a:gd name="connsiteX67" fmla="*/ 1472371 w 4546876"/>
                  <a:gd name="connsiteY67" fmla="*/ 359975 h 479245"/>
                  <a:gd name="connsiteX68" fmla="*/ 1194076 w 4546876"/>
                  <a:gd name="connsiteY68" fmla="*/ 373227 h 479245"/>
                  <a:gd name="connsiteX69" fmla="*/ 1114563 w 4546876"/>
                  <a:gd name="connsiteY69" fmla="*/ 359975 h 479245"/>
                  <a:gd name="connsiteX70" fmla="*/ 1035050 w 4546876"/>
                  <a:gd name="connsiteY70" fmla="*/ 333471 h 479245"/>
                  <a:gd name="connsiteX71" fmla="*/ 637484 w 4546876"/>
                  <a:gd name="connsiteY71" fmla="*/ 346723 h 479245"/>
                  <a:gd name="connsiteX72" fmla="*/ 213415 w 4546876"/>
                  <a:gd name="connsiteY72" fmla="*/ 346723 h 479245"/>
                  <a:gd name="connsiteX73" fmla="*/ 54389 w 4546876"/>
                  <a:gd name="connsiteY73" fmla="*/ 320219 h 479245"/>
                  <a:gd name="connsiteX74" fmla="*/ 14632 w 4546876"/>
                  <a:gd name="connsiteY74" fmla="*/ 293714 h 479245"/>
                  <a:gd name="connsiteX75" fmla="*/ 14632 w 4546876"/>
                  <a:gd name="connsiteY75" fmla="*/ 200949 h 479245"/>
                  <a:gd name="connsiteX76" fmla="*/ 54389 w 4546876"/>
                  <a:gd name="connsiteY76" fmla="*/ 174445 h 479245"/>
                  <a:gd name="connsiteX77" fmla="*/ 94145 w 4546876"/>
                  <a:gd name="connsiteY77" fmla="*/ 108184 h 479245"/>
                  <a:gd name="connsiteX78" fmla="*/ 120650 w 4546876"/>
                  <a:gd name="connsiteY78" fmla="*/ 134688 h 479245"/>
                  <a:gd name="connsiteX79" fmla="*/ 213415 w 4546876"/>
                  <a:gd name="connsiteY79" fmla="*/ 134688 h 479245"/>
                  <a:gd name="connsiteX80" fmla="*/ 213415 w 4546876"/>
                  <a:gd name="connsiteY80" fmla="*/ 108184 h 47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546876" h="479245">
                    <a:moveTo>
                      <a:pt x="213415" y="108184"/>
                    </a:moveTo>
                    <a:cubicBezTo>
                      <a:pt x="235502" y="94932"/>
                      <a:pt x="257834" y="82079"/>
                      <a:pt x="279676" y="68427"/>
                    </a:cubicBezTo>
                    <a:cubicBezTo>
                      <a:pt x="293182" y="59986"/>
                      <a:pt x="305186" y="49046"/>
                      <a:pt x="319432" y="41923"/>
                    </a:cubicBezTo>
                    <a:cubicBezTo>
                      <a:pt x="331926" y="35676"/>
                      <a:pt x="345937" y="33088"/>
                      <a:pt x="359189" y="28671"/>
                    </a:cubicBezTo>
                    <a:cubicBezTo>
                      <a:pt x="372441" y="19836"/>
                      <a:pt x="383097" y="3752"/>
                      <a:pt x="398945" y="2167"/>
                    </a:cubicBezTo>
                    <a:cubicBezTo>
                      <a:pt x="462667" y="-4205"/>
                      <a:pt x="486188" y="1889"/>
                      <a:pt x="518215" y="41923"/>
                    </a:cubicBezTo>
                    <a:cubicBezTo>
                      <a:pt x="528165" y="54360"/>
                      <a:pt x="532733" y="71192"/>
                      <a:pt x="544719" y="81680"/>
                    </a:cubicBezTo>
                    <a:cubicBezTo>
                      <a:pt x="568692" y="102656"/>
                      <a:pt x="624232" y="134688"/>
                      <a:pt x="624232" y="134688"/>
                    </a:cubicBezTo>
                    <a:cubicBezTo>
                      <a:pt x="655154" y="130271"/>
                      <a:pt x="686368" y="127562"/>
                      <a:pt x="716997" y="121436"/>
                    </a:cubicBezTo>
                    <a:cubicBezTo>
                      <a:pt x="730695" y="118696"/>
                      <a:pt x="742826" y="109255"/>
                      <a:pt x="756754" y="108184"/>
                    </a:cubicBezTo>
                    <a:cubicBezTo>
                      <a:pt x="858150" y="100384"/>
                      <a:pt x="959954" y="99349"/>
                      <a:pt x="1061554" y="94932"/>
                    </a:cubicBezTo>
                    <a:cubicBezTo>
                      <a:pt x="1204067" y="47426"/>
                      <a:pt x="1113191" y="66568"/>
                      <a:pt x="1339850" y="81680"/>
                    </a:cubicBezTo>
                    <a:cubicBezTo>
                      <a:pt x="1401022" y="93914"/>
                      <a:pt x="1462420" y="108184"/>
                      <a:pt x="1525380" y="108184"/>
                    </a:cubicBezTo>
                    <a:cubicBezTo>
                      <a:pt x="1547904" y="108184"/>
                      <a:pt x="1569554" y="99349"/>
                      <a:pt x="1591641" y="94932"/>
                    </a:cubicBezTo>
                    <a:cubicBezTo>
                      <a:pt x="1618145" y="99349"/>
                      <a:pt x="1644924" y="102355"/>
                      <a:pt x="1671154" y="108184"/>
                    </a:cubicBezTo>
                    <a:cubicBezTo>
                      <a:pt x="1684790" y="111214"/>
                      <a:pt x="1696941" y="121436"/>
                      <a:pt x="1710910" y="121436"/>
                    </a:cubicBezTo>
                    <a:cubicBezTo>
                      <a:pt x="1781726" y="121436"/>
                      <a:pt x="1852267" y="112601"/>
                      <a:pt x="1922945" y="108184"/>
                    </a:cubicBezTo>
                    <a:cubicBezTo>
                      <a:pt x="1931780" y="99349"/>
                      <a:pt x="1937483" y="85270"/>
                      <a:pt x="1949450" y="81680"/>
                    </a:cubicBezTo>
                    <a:cubicBezTo>
                      <a:pt x="2034750" y="56090"/>
                      <a:pt x="2114710" y="73813"/>
                      <a:pt x="2201241" y="81680"/>
                    </a:cubicBezTo>
                    <a:lnTo>
                      <a:pt x="2280754" y="108184"/>
                    </a:lnTo>
                    <a:cubicBezTo>
                      <a:pt x="2294006" y="112601"/>
                      <a:pt x="2306958" y="118048"/>
                      <a:pt x="2320510" y="121436"/>
                    </a:cubicBezTo>
                    <a:lnTo>
                      <a:pt x="2373519" y="134688"/>
                    </a:lnTo>
                    <a:cubicBezTo>
                      <a:pt x="2457449" y="130271"/>
                      <a:pt x="2541862" y="131450"/>
                      <a:pt x="2625310" y="121436"/>
                    </a:cubicBezTo>
                    <a:cubicBezTo>
                      <a:pt x="2653049" y="118107"/>
                      <a:pt x="2704823" y="94932"/>
                      <a:pt x="2704823" y="94932"/>
                    </a:cubicBezTo>
                    <a:cubicBezTo>
                      <a:pt x="2718075" y="86097"/>
                      <a:pt x="2730334" y="75550"/>
                      <a:pt x="2744580" y="68427"/>
                    </a:cubicBezTo>
                    <a:cubicBezTo>
                      <a:pt x="2765761" y="57837"/>
                      <a:pt x="2817533" y="47583"/>
                      <a:pt x="2837345" y="41923"/>
                    </a:cubicBezTo>
                    <a:cubicBezTo>
                      <a:pt x="2850777" y="38085"/>
                      <a:pt x="2863850" y="33088"/>
                      <a:pt x="2877102" y="28671"/>
                    </a:cubicBezTo>
                    <a:cubicBezTo>
                      <a:pt x="2895460" y="32342"/>
                      <a:pt x="2960197" y="42441"/>
                      <a:pt x="2983119" y="55175"/>
                    </a:cubicBezTo>
                    <a:cubicBezTo>
                      <a:pt x="3010965" y="70645"/>
                      <a:pt x="3062632" y="108184"/>
                      <a:pt x="3062632" y="108184"/>
                    </a:cubicBezTo>
                    <a:lnTo>
                      <a:pt x="3393937" y="94932"/>
                    </a:lnTo>
                    <a:cubicBezTo>
                      <a:pt x="3526445" y="90114"/>
                      <a:pt x="3658907" y="81680"/>
                      <a:pt x="3791502" y="81680"/>
                    </a:cubicBezTo>
                    <a:cubicBezTo>
                      <a:pt x="3805471" y="81680"/>
                      <a:pt x="3817827" y="91095"/>
                      <a:pt x="3831258" y="94932"/>
                    </a:cubicBezTo>
                    <a:cubicBezTo>
                      <a:pt x="3848771" y="99936"/>
                      <a:pt x="3866597" y="103767"/>
                      <a:pt x="3884267" y="108184"/>
                    </a:cubicBezTo>
                    <a:cubicBezTo>
                      <a:pt x="3941693" y="103767"/>
                      <a:pt x="3999654" y="103915"/>
                      <a:pt x="4056545" y="94932"/>
                    </a:cubicBezTo>
                    <a:cubicBezTo>
                      <a:pt x="4084141" y="90575"/>
                      <a:pt x="4136058" y="68427"/>
                      <a:pt x="4136058" y="68427"/>
                    </a:cubicBezTo>
                    <a:cubicBezTo>
                      <a:pt x="4153728" y="72845"/>
                      <a:pt x="4171287" y="77729"/>
                      <a:pt x="4189067" y="81680"/>
                    </a:cubicBezTo>
                    <a:cubicBezTo>
                      <a:pt x="4211055" y="86566"/>
                      <a:pt x="4233476" y="89469"/>
                      <a:pt x="4255328" y="94932"/>
                    </a:cubicBezTo>
                    <a:cubicBezTo>
                      <a:pt x="4268880" y="98320"/>
                      <a:pt x="4281178" y="106860"/>
                      <a:pt x="4295084" y="108184"/>
                    </a:cubicBezTo>
                    <a:cubicBezTo>
                      <a:pt x="4374361" y="115734"/>
                      <a:pt x="4454110" y="117019"/>
                      <a:pt x="4533623" y="121436"/>
                    </a:cubicBezTo>
                    <a:cubicBezTo>
                      <a:pt x="4538041" y="134688"/>
                      <a:pt x="4546876" y="147224"/>
                      <a:pt x="4546876" y="161193"/>
                    </a:cubicBezTo>
                    <a:cubicBezTo>
                      <a:pt x="4546876" y="196807"/>
                      <a:pt x="4542994" y="232851"/>
                      <a:pt x="4533623" y="267210"/>
                    </a:cubicBezTo>
                    <a:cubicBezTo>
                      <a:pt x="4529432" y="282576"/>
                      <a:pt x="4520625" y="298526"/>
                      <a:pt x="4507119" y="306967"/>
                    </a:cubicBezTo>
                    <a:cubicBezTo>
                      <a:pt x="4468937" y="330831"/>
                      <a:pt x="4390897" y="339589"/>
                      <a:pt x="4348093" y="346723"/>
                    </a:cubicBezTo>
                    <a:cubicBezTo>
                      <a:pt x="4268580" y="342306"/>
                      <a:pt x="4188831" y="341021"/>
                      <a:pt x="4109554" y="333471"/>
                    </a:cubicBezTo>
                    <a:cubicBezTo>
                      <a:pt x="4095648" y="332147"/>
                      <a:pt x="4083229" y="324057"/>
                      <a:pt x="4069797" y="320219"/>
                    </a:cubicBezTo>
                    <a:cubicBezTo>
                      <a:pt x="3974573" y="293012"/>
                      <a:pt x="4059833" y="321041"/>
                      <a:pt x="3950528" y="293714"/>
                    </a:cubicBezTo>
                    <a:cubicBezTo>
                      <a:pt x="3936976" y="290326"/>
                      <a:pt x="3924469" y="283202"/>
                      <a:pt x="3910771" y="280462"/>
                    </a:cubicBezTo>
                    <a:cubicBezTo>
                      <a:pt x="3814449" y="261198"/>
                      <a:pt x="3716968" y="262103"/>
                      <a:pt x="3619223" y="253958"/>
                    </a:cubicBezTo>
                    <a:cubicBezTo>
                      <a:pt x="3579360" y="250636"/>
                      <a:pt x="3539710" y="245123"/>
                      <a:pt x="3499954" y="240706"/>
                    </a:cubicBezTo>
                    <a:cubicBezTo>
                      <a:pt x="3481962" y="244304"/>
                      <a:pt x="3402072" y="259190"/>
                      <a:pt x="3380684" y="267210"/>
                    </a:cubicBezTo>
                    <a:cubicBezTo>
                      <a:pt x="3362187" y="274146"/>
                      <a:pt x="3346598" y="288037"/>
                      <a:pt x="3327676" y="293714"/>
                    </a:cubicBezTo>
                    <a:cubicBezTo>
                      <a:pt x="3301939" y="301435"/>
                      <a:pt x="3274393" y="301138"/>
                      <a:pt x="3248163" y="306967"/>
                    </a:cubicBezTo>
                    <a:cubicBezTo>
                      <a:pt x="3234527" y="309997"/>
                      <a:pt x="3221658" y="315802"/>
                      <a:pt x="3208406" y="320219"/>
                    </a:cubicBezTo>
                    <a:cubicBezTo>
                      <a:pt x="3128895" y="373227"/>
                      <a:pt x="3203989" y="315802"/>
                      <a:pt x="3142145" y="386480"/>
                    </a:cubicBezTo>
                    <a:cubicBezTo>
                      <a:pt x="3087879" y="448499"/>
                      <a:pt x="3090015" y="443320"/>
                      <a:pt x="3036128" y="479245"/>
                    </a:cubicBezTo>
                    <a:cubicBezTo>
                      <a:pt x="3000789" y="474828"/>
                      <a:pt x="2965240" y="471848"/>
                      <a:pt x="2930110" y="465993"/>
                    </a:cubicBezTo>
                    <a:cubicBezTo>
                      <a:pt x="2912145" y="462999"/>
                      <a:pt x="2894614" y="457745"/>
                      <a:pt x="2877102" y="452741"/>
                    </a:cubicBezTo>
                    <a:cubicBezTo>
                      <a:pt x="2863670" y="448903"/>
                      <a:pt x="2851124" y="441785"/>
                      <a:pt x="2837345" y="439488"/>
                    </a:cubicBezTo>
                    <a:cubicBezTo>
                      <a:pt x="2797888" y="432912"/>
                      <a:pt x="2757768" y="431197"/>
                      <a:pt x="2718076" y="426236"/>
                    </a:cubicBezTo>
                    <a:cubicBezTo>
                      <a:pt x="2581513" y="409166"/>
                      <a:pt x="2671442" y="419566"/>
                      <a:pt x="2559050" y="399732"/>
                    </a:cubicBezTo>
                    <a:cubicBezTo>
                      <a:pt x="2506128" y="390393"/>
                      <a:pt x="2452159" y="386261"/>
                      <a:pt x="2400023" y="373227"/>
                    </a:cubicBezTo>
                    <a:cubicBezTo>
                      <a:pt x="2382354" y="368810"/>
                      <a:pt x="2364527" y="364978"/>
                      <a:pt x="2347015" y="359975"/>
                    </a:cubicBezTo>
                    <a:cubicBezTo>
                      <a:pt x="2333583" y="356137"/>
                      <a:pt x="2321175" y="347933"/>
                      <a:pt x="2307258" y="346723"/>
                    </a:cubicBezTo>
                    <a:cubicBezTo>
                      <a:pt x="2219133" y="339060"/>
                      <a:pt x="2130563" y="337888"/>
                      <a:pt x="2042215" y="333471"/>
                    </a:cubicBezTo>
                    <a:cubicBezTo>
                      <a:pt x="2028963" y="329054"/>
                      <a:pt x="2016427" y="320219"/>
                      <a:pt x="2002458" y="320219"/>
                    </a:cubicBezTo>
                    <a:cubicBezTo>
                      <a:pt x="1891935" y="320219"/>
                      <a:pt x="1781462" y="326577"/>
                      <a:pt x="1671154" y="333471"/>
                    </a:cubicBezTo>
                    <a:cubicBezTo>
                      <a:pt x="1639979" y="335419"/>
                      <a:pt x="1609351" y="342595"/>
                      <a:pt x="1578389" y="346723"/>
                    </a:cubicBezTo>
                    <a:cubicBezTo>
                      <a:pt x="1543087" y="351430"/>
                      <a:pt x="1507901" y="357525"/>
                      <a:pt x="1472371" y="359975"/>
                    </a:cubicBezTo>
                    <a:cubicBezTo>
                      <a:pt x="1379721" y="366365"/>
                      <a:pt x="1286841" y="368810"/>
                      <a:pt x="1194076" y="373227"/>
                    </a:cubicBezTo>
                    <a:cubicBezTo>
                      <a:pt x="1167572" y="368810"/>
                      <a:pt x="1140631" y="366492"/>
                      <a:pt x="1114563" y="359975"/>
                    </a:cubicBezTo>
                    <a:cubicBezTo>
                      <a:pt x="1087459" y="353199"/>
                      <a:pt x="1035050" y="333471"/>
                      <a:pt x="1035050" y="333471"/>
                    </a:cubicBezTo>
                    <a:cubicBezTo>
                      <a:pt x="902528" y="337888"/>
                      <a:pt x="770080" y="346723"/>
                      <a:pt x="637484" y="346723"/>
                    </a:cubicBezTo>
                    <a:cubicBezTo>
                      <a:pt x="128413" y="346723"/>
                      <a:pt x="575388" y="316559"/>
                      <a:pt x="213415" y="346723"/>
                    </a:cubicBezTo>
                    <a:cubicBezTo>
                      <a:pt x="175627" y="342524"/>
                      <a:pt x="98791" y="342420"/>
                      <a:pt x="54389" y="320219"/>
                    </a:cubicBezTo>
                    <a:cubicBezTo>
                      <a:pt x="40143" y="313096"/>
                      <a:pt x="27884" y="302549"/>
                      <a:pt x="14632" y="293714"/>
                    </a:cubicBezTo>
                    <a:cubicBezTo>
                      <a:pt x="2711" y="257950"/>
                      <a:pt x="-11253" y="239776"/>
                      <a:pt x="14632" y="200949"/>
                    </a:cubicBezTo>
                    <a:cubicBezTo>
                      <a:pt x="23467" y="187697"/>
                      <a:pt x="41137" y="183280"/>
                      <a:pt x="54389" y="174445"/>
                    </a:cubicBezTo>
                    <a:cubicBezTo>
                      <a:pt x="20761" y="73564"/>
                      <a:pt x="488" y="89453"/>
                      <a:pt x="94145" y="108184"/>
                    </a:cubicBezTo>
                    <a:cubicBezTo>
                      <a:pt x="102980" y="117019"/>
                      <a:pt x="109936" y="128260"/>
                      <a:pt x="120650" y="134688"/>
                    </a:cubicBezTo>
                    <a:cubicBezTo>
                      <a:pt x="159793" y="158174"/>
                      <a:pt x="170182" y="145497"/>
                      <a:pt x="213415" y="134688"/>
                    </a:cubicBezTo>
                    <a:lnTo>
                      <a:pt x="213415" y="108184"/>
                    </a:lnTo>
                    <a:close/>
                  </a:path>
                </a:pathLst>
              </a:custGeom>
              <a:blipFill>
                <a:blip r:embed="rId5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2CE13FA-5645-4945-B001-16BFEB5736C9}"/>
              </a:ext>
            </a:extLst>
          </p:cNvPr>
          <p:cNvGrpSpPr/>
          <p:nvPr/>
        </p:nvGrpSpPr>
        <p:grpSpPr>
          <a:xfrm>
            <a:off x="2124415" y="627404"/>
            <a:ext cx="2970810" cy="1857905"/>
            <a:chOff x="2124415" y="686779"/>
            <a:chExt cx="2970810" cy="1857905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CEA10CC-675D-49CA-A5EF-80A46B7F3C91}"/>
                </a:ext>
              </a:extLst>
            </p:cNvPr>
            <p:cNvSpPr txBox="1"/>
            <p:nvPr/>
          </p:nvSpPr>
          <p:spPr>
            <a:xfrm>
              <a:off x="3378195" y="686779"/>
              <a:ext cx="688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Food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CAF5A78-4978-4FE0-A9FC-6680266411F6}"/>
                </a:ext>
              </a:extLst>
            </p:cNvPr>
            <p:cNvSpPr txBox="1"/>
            <p:nvPr/>
          </p:nvSpPr>
          <p:spPr>
            <a:xfrm>
              <a:off x="4081522" y="1302267"/>
              <a:ext cx="101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Health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3B10FCD-A288-479A-8CAF-2569FC261BB1}"/>
                </a:ext>
              </a:extLst>
            </p:cNvPr>
            <p:cNvSpPr txBox="1"/>
            <p:nvPr/>
          </p:nvSpPr>
          <p:spPr>
            <a:xfrm>
              <a:off x="2124415" y="1851330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Education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03A9FFD-DBB8-47EE-81BC-6706914960B8}"/>
                </a:ext>
              </a:extLst>
            </p:cNvPr>
            <p:cNvSpPr txBox="1"/>
            <p:nvPr/>
          </p:nvSpPr>
          <p:spPr>
            <a:xfrm>
              <a:off x="3903398" y="2175352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Work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1492600-6975-42AC-83DA-8C6283A13F20}"/>
                </a:ext>
              </a:extLst>
            </p:cNvPr>
            <p:cNvSpPr txBox="1"/>
            <p:nvPr/>
          </p:nvSpPr>
          <p:spPr>
            <a:xfrm>
              <a:off x="2362398" y="950840"/>
              <a:ext cx="1159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Housing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1A1F1D6-2259-44CA-A5B8-D1F9E5983BF5}"/>
              </a:ext>
            </a:extLst>
          </p:cNvPr>
          <p:cNvGrpSpPr/>
          <p:nvPr/>
        </p:nvGrpSpPr>
        <p:grpSpPr>
          <a:xfrm>
            <a:off x="56656" y="96074"/>
            <a:ext cx="3465534" cy="1391642"/>
            <a:chOff x="56656" y="96074"/>
            <a:chExt cx="3465534" cy="1391642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15D339A-0AB5-4C99-88A1-EBC6FD6EB8DB}"/>
                </a:ext>
              </a:extLst>
            </p:cNvPr>
            <p:cNvSpPr txBox="1"/>
            <p:nvPr/>
          </p:nvSpPr>
          <p:spPr>
            <a:xfrm>
              <a:off x="1517195" y="96074"/>
              <a:ext cx="2004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Economic, Social </a:t>
              </a:r>
              <a:br>
                <a:rPr lang="en-US" b="1" dirty="0"/>
              </a:br>
              <a:r>
                <a:rPr lang="en-US" b="1" dirty="0"/>
                <a:t>and Cultural Rights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A66ED16-3C8B-4C0E-8EF4-5535FDD95FA6}"/>
                </a:ext>
              </a:extLst>
            </p:cNvPr>
            <p:cNvSpPr txBox="1"/>
            <p:nvPr/>
          </p:nvSpPr>
          <p:spPr>
            <a:xfrm>
              <a:off x="56656" y="1118384"/>
              <a:ext cx="2348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Civil &amp; Political Rights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13C32A0-ED1B-475E-A741-1BB824F387C1}"/>
              </a:ext>
            </a:extLst>
          </p:cNvPr>
          <p:cNvGrpSpPr/>
          <p:nvPr/>
        </p:nvGrpSpPr>
        <p:grpSpPr>
          <a:xfrm rot="1504000">
            <a:off x="2081886" y="278178"/>
            <a:ext cx="2956152" cy="2876317"/>
            <a:chOff x="3725956" y="1575478"/>
            <a:chExt cx="2956152" cy="287631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2354F5E-599F-45AA-AA8E-ED00D85CC51F}"/>
                </a:ext>
              </a:extLst>
            </p:cNvPr>
            <p:cNvSpPr/>
            <p:nvPr/>
          </p:nvSpPr>
          <p:spPr>
            <a:xfrm rot="18743159">
              <a:off x="4867423" y="2222694"/>
              <a:ext cx="1730326" cy="661182"/>
            </a:xfrm>
            <a:prstGeom prst="ellipse">
              <a:avLst/>
            </a:prstGeom>
            <a:solidFill>
              <a:srgbClr val="FF0000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43BD482-965F-4151-B695-81D757487E62}"/>
                </a:ext>
              </a:extLst>
            </p:cNvPr>
            <p:cNvSpPr/>
            <p:nvPr/>
          </p:nvSpPr>
          <p:spPr>
            <a:xfrm rot="15092528">
              <a:off x="4196412" y="2110050"/>
              <a:ext cx="1730326" cy="66118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FB18485-0158-4896-B26B-2B93189ED1A2}"/>
                </a:ext>
              </a:extLst>
            </p:cNvPr>
            <p:cNvSpPr/>
            <p:nvPr/>
          </p:nvSpPr>
          <p:spPr>
            <a:xfrm rot="11792563">
              <a:off x="3725956" y="2567247"/>
              <a:ext cx="1730326" cy="661182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052C9D6-D9E5-4EF7-AC3D-BB703E2C0C8E}"/>
                </a:ext>
              </a:extLst>
            </p:cNvPr>
            <p:cNvSpPr/>
            <p:nvPr/>
          </p:nvSpPr>
          <p:spPr>
            <a:xfrm rot="8535785">
              <a:off x="3772340" y="3143712"/>
              <a:ext cx="1730326" cy="661182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A4EDC57-77A4-4CC5-8D86-878546D03C61}"/>
                </a:ext>
              </a:extLst>
            </p:cNvPr>
            <p:cNvSpPr/>
            <p:nvPr/>
          </p:nvSpPr>
          <p:spPr>
            <a:xfrm>
              <a:off x="4744978" y="2489478"/>
              <a:ext cx="816720" cy="816720"/>
            </a:xfrm>
            <a:prstGeom prst="ellipse">
              <a:avLst/>
            </a:prstGeom>
            <a:solidFill>
              <a:srgbClr val="FFFF00">
                <a:alpha val="4902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AE0AB7B-81C7-459C-9ADB-50E0D83BFF59}"/>
                </a:ext>
              </a:extLst>
            </p:cNvPr>
            <p:cNvSpPr/>
            <p:nvPr/>
          </p:nvSpPr>
          <p:spPr>
            <a:xfrm rot="11792563">
              <a:off x="4951782" y="2878671"/>
              <a:ext cx="1730326" cy="661182"/>
            </a:xfrm>
            <a:prstGeom prst="ellipse">
              <a:avLst/>
            </a:prstGeom>
            <a:solidFill>
              <a:srgbClr val="00206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17282CC-B141-4537-B363-D961BA2C7871}"/>
                </a:ext>
              </a:extLst>
            </p:cNvPr>
            <p:cNvSpPr/>
            <p:nvPr/>
          </p:nvSpPr>
          <p:spPr>
            <a:xfrm rot="15092528">
              <a:off x="4517780" y="3256041"/>
              <a:ext cx="1730326" cy="661182"/>
            </a:xfrm>
            <a:prstGeom prst="ellipse">
              <a:avLst/>
            </a:prstGeom>
            <a:solidFill>
              <a:srgbClr val="3AB649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F04CE0-8FBC-4D5F-A64B-0035F156562D}"/>
              </a:ext>
            </a:extLst>
          </p:cNvPr>
          <p:cNvGrpSpPr/>
          <p:nvPr/>
        </p:nvGrpSpPr>
        <p:grpSpPr>
          <a:xfrm rot="1843340">
            <a:off x="267924" y="1473628"/>
            <a:ext cx="2532526" cy="2502035"/>
            <a:chOff x="3725956" y="1575478"/>
            <a:chExt cx="2956152" cy="287631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EC22437-1691-4ADD-AFCD-EBD9558868DD}"/>
                </a:ext>
              </a:extLst>
            </p:cNvPr>
            <p:cNvSpPr/>
            <p:nvPr/>
          </p:nvSpPr>
          <p:spPr>
            <a:xfrm rot="18743159">
              <a:off x="4867423" y="2222694"/>
              <a:ext cx="1730326" cy="661182"/>
            </a:xfrm>
            <a:prstGeom prst="ellipse">
              <a:avLst/>
            </a:prstGeom>
            <a:solidFill>
              <a:srgbClr val="FF0000">
                <a:alpha val="5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908FF9F-CFCF-4383-ABF4-27D7539D87BD}"/>
                </a:ext>
              </a:extLst>
            </p:cNvPr>
            <p:cNvSpPr/>
            <p:nvPr/>
          </p:nvSpPr>
          <p:spPr>
            <a:xfrm rot="15092528">
              <a:off x="4196412" y="2110050"/>
              <a:ext cx="1730326" cy="661182"/>
            </a:xfrm>
            <a:prstGeom prst="ellipse">
              <a:avLst/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923DEE1-D602-4CDD-B6BE-B29071D7E80E}"/>
                </a:ext>
              </a:extLst>
            </p:cNvPr>
            <p:cNvSpPr/>
            <p:nvPr/>
          </p:nvSpPr>
          <p:spPr>
            <a:xfrm rot="11792563">
              <a:off x="3725956" y="2567247"/>
              <a:ext cx="1730326" cy="661182"/>
            </a:xfrm>
            <a:prstGeom prst="ellipse">
              <a:avLst/>
            </a:prstGeom>
            <a:solidFill>
              <a:srgbClr val="00B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9F5359F-EA69-4A0A-8977-162DAFE90CDD}"/>
                </a:ext>
              </a:extLst>
            </p:cNvPr>
            <p:cNvSpPr/>
            <p:nvPr/>
          </p:nvSpPr>
          <p:spPr>
            <a:xfrm rot="8535785">
              <a:off x="3772340" y="3143712"/>
              <a:ext cx="1730326" cy="661182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46A28A1-B687-4B19-A3BC-D6DA4A27256F}"/>
                </a:ext>
              </a:extLst>
            </p:cNvPr>
            <p:cNvSpPr/>
            <p:nvPr/>
          </p:nvSpPr>
          <p:spPr>
            <a:xfrm>
              <a:off x="4744978" y="2489478"/>
              <a:ext cx="816720" cy="816720"/>
            </a:xfrm>
            <a:prstGeom prst="ellipse">
              <a:avLst/>
            </a:prstGeom>
            <a:solidFill>
              <a:srgbClr val="FFFF00">
                <a:alpha val="4902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FF36C67-9A2D-4B01-9989-B43EEDD3D7D9}"/>
                </a:ext>
              </a:extLst>
            </p:cNvPr>
            <p:cNvSpPr/>
            <p:nvPr/>
          </p:nvSpPr>
          <p:spPr>
            <a:xfrm rot="11792563">
              <a:off x="4951782" y="2878671"/>
              <a:ext cx="1730326" cy="661182"/>
            </a:xfrm>
            <a:prstGeom prst="ellipse">
              <a:avLst/>
            </a:prstGeom>
            <a:solidFill>
              <a:srgbClr val="00206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D965AB6-09DD-4E30-9FAA-8D5D0B3E9A16}"/>
                </a:ext>
              </a:extLst>
            </p:cNvPr>
            <p:cNvSpPr/>
            <p:nvPr/>
          </p:nvSpPr>
          <p:spPr>
            <a:xfrm rot="15092528">
              <a:off x="4517780" y="3256041"/>
              <a:ext cx="1730326" cy="661182"/>
            </a:xfrm>
            <a:prstGeom prst="ellipse">
              <a:avLst/>
            </a:prstGeom>
            <a:solidFill>
              <a:srgbClr val="3AB649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723EBBCB-91AE-41CD-9574-7817F9DB5E0F}"/>
              </a:ext>
            </a:extLst>
          </p:cNvPr>
          <p:cNvSpPr txBox="1">
            <a:spLocks/>
          </p:cNvSpPr>
          <p:nvPr/>
        </p:nvSpPr>
        <p:spPr>
          <a:xfrm>
            <a:off x="5055704" y="517525"/>
            <a:ext cx="6758609" cy="179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" panose="02000000000000000000" pitchFamily="2" charset="0"/>
              </a:rPr>
              <a:t>RightsTracker.org has data on Civil and Political Rights (CPR) for 30 countries</a:t>
            </a:r>
          </a:p>
          <a:p>
            <a:r>
              <a:rPr lang="en-US" dirty="0">
                <a:latin typeface="Roboto" panose="02000000000000000000" pitchFamily="2" charset="0"/>
              </a:rPr>
              <a:t>The Economic &amp; Social Rights metrics cover 195 countries &amp; include: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A1C932-EE83-4BE3-A6A0-A852199C00E0}"/>
              </a:ext>
            </a:extLst>
          </p:cNvPr>
          <p:cNvGrpSpPr/>
          <p:nvPr/>
        </p:nvGrpSpPr>
        <p:grpSpPr>
          <a:xfrm>
            <a:off x="-1380" y="5683016"/>
            <a:ext cx="4586632" cy="1208851"/>
            <a:chOff x="-1380" y="5683016"/>
            <a:chExt cx="4586632" cy="12088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3EA7DD-3307-42F6-8601-369F2FDE8311}"/>
                </a:ext>
              </a:extLst>
            </p:cNvPr>
            <p:cNvSpPr/>
            <p:nvPr/>
          </p:nvSpPr>
          <p:spPr>
            <a:xfrm>
              <a:off x="0" y="5917832"/>
              <a:ext cx="4585252" cy="974035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5C245E1-CBF7-43BD-B9F1-CC71691FCEEF}"/>
                </a:ext>
              </a:extLst>
            </p:cNvPr>
            <p:cNvSpPr/>
            <p:nvPr/>
          </p:nvSpPr>
          <p:spPr>
            <a:xfrm>
              <a:off x="-1380" y="5683016"/>
              <a:ext cx="4546876" cy="479245"/>
            </a:xfrm>
            <a:custGeom>
              <a:avLst/>
              <a:gdLst>
                <a:gd name="connsiteX0" fmla="*/ 213415 w 4546876"/>
                <a:gd name="connsiteY0" fmla="*/ 108184 h 479245"/>
                <a:gd name="connsiteX1" fmla="*/ 279676 w 4546876"/>
                <a:gd name="connsiteY1" fmla="*/ 68427 h 479245"/>
                <a:gd name="connsiteX2" fmla="*/ 319432 w 4546876"/>
                <a:gd name="connsiteY2" fmla="*/ 41923 h 479245"/>
                <a:gd name="connsiteX3" fmla="*/ 359189 w 4546876"/>
                <a:gd name="connsiteY3" fmla="*/ 28671 h 479245"/>
                <a:gd name="connsiteX4" fmla="*/ 398945 w 4546876"/>
                <a:gd name="connsiteY4" fmla="*/ 2167 h 479245"/>
                <a:gd name="connsiteX5" fmla="*/ 518215 w 4546876"/>
                <a:gd name="connsiteY5" fmla="*/ 41923 h 479245"/>
                <a:gd name="connsiteX6" fmla="*/ 544719 w 4546876"/>
                <a:gd name="connsiteY6" fmla="*/ 81680 h 479245"/>
                <a:gd name="connsiteX7" fmla="*/ 624232 w 4546876"/>
                <a:gd name="connsiteY7" fmla="*/ 134688 h 479245"/>
                <a:gd name="connsiteX8" fmla="*/ 716997 w 4546876"/>
                <a:gd name="connsiteY8" fmla="*/ 121436 h 479245"/>
                <a:gd name="connsiteX9" fmla="*/ 756754 w 4546876"/>
                <a:gd name="connsiteY9" fmla="*/ 108184 h 479245"/>
                <a:gd name="connsiteX10" fmla="*/ 1061554 w 4546876"/>
                <a:gd name="connsiteY10" fmla="*/ 94932 h 479245"/>
                <a:gd name="connsiteX11" fmla="*/ 1339850 w 4546876"/>
                <a:gd name="connsiteY11" fmla="*/ 81680 h 479245"/>
                <a:gd name="connsiteX12" fmla="*/ 1525380 w 4546876"/>
                <a:gd name="connsiteY12" fmla="*/ 108184 h 479245"/>
                <a:gd name="connsiteX13" fmla="*/ 1591641 w 4546876"/>
                <a:gd name="connsiteY13" fmla="*/ 94932 h 479245"/>
                <a:gd name="connsiteX14" fmla="*/ 1671154 w 4546876"/>
                <a:gd name="connsiteY14" fmla="*/ 108184 h 479245"/>
                <a:gd name="connsiteX15" fmla="*/ 1710910 w 4546876"/>
                <a:gd name="connsiteY15" fmla="*/ 121436 h 479245"/>
                <a:gd name="connsiteX16" fmla="*/ 1922945 w 4546876"/>
                <a:gd name="connsiteY16" fmla="*/ 108184 h 479245"/>
                <a:gd name="connsiteX17" fmla="*/ 1949450 w 4546876"/>
                <a:gd name="connsiteY17" fmla="*/ 81680 h 479245"/>
                <a:gd name="connsiteX18" fmla="*/ 2201241 w 4546876"/>
                <a:gd name="connsiteY18" fmla="*/ 81680 h 479245"/>
                <a:gd name="connsiteX19" fmla="*/ 2280754 w 4546876"/>
                <a:gd name="connsiteY19" fmla="*/ 108184 h 479245"/>
                <a:gd name="connsiteX20" fmla="*/ 2320510 w 4546876"/>
                <a:gd name="connsiteY20" fmla="*/ 121436 h 479245"/>
                <a:gd name="connsiteX21" fmla="*/ 2373519 w 4546876"/>
                <a:gd name="connsiteY21" fmla="*/ 134688 h 479245"/>
                <a:gd name="connsiteX22" fmla="*/ 2625310 w 4546876"/>
                <a:gd name="connsiteY22" fmla="*/ 121436 h 479245"/>
                <a:gd name="connsiteX23" fmla="*/ 2704823 w 4546876"/>
                <a:gd name="connsiteY23" fmla="*/ 94932 h 479245"/>
                <a:gd name="connsiteX24" fmla="*/ 2744580 w 4546876"/>
                <a:gd name="connsiteY24" fmla="*/ 68427 h 479245"/>
                <a:gd name="connsiteX25" fmla="*/ 2837345 w 4546876"/>
                <a:gd name="connsiteY25" fmla="*/ 41923 h 479245"/>
                <a:gd name="connsiteX26" fmla="*/ 2877102 w 4546876"/>
                <a:gd name="connsiteY26" fmla="*/ 28671 h 479245"/>
                <a:gd name="connsiteX27" fmla="*/ 2983119 w 4546876"/>
                <a:gd name="connsiteY27" fmla="*/ 55175 h 479245"/>
                <a:gd name="connsiteX28" fmla="*/ 3062632 w 4546876"/>
                <a:gd name="connsiteY28" fmla="*/ 108184 h 479245"/>
                <a:gd name="connsiteX29" fmla="*/ 3393937 w 4546876"/>
                <a:gd name="connsiteY29" fmla="*/ 94932 h 479245"/>
                <a:gd name="connsiteX30" fmla="*/ 3791502 w 4546876"/>
                <a:gd name="connsiteY30" fmla="*/ 81680 h 479245"/>
                <a:gd name="connsiteX31" fmla="*/ 3831258 w 4546876"/>
                <a:gd name="connsiteY31" fmla="*/ 94932 h 479245"/>
                <a:gd name="connsiteX32" fmla="*/ 3884267 w 4546876"/>
                <a:gd name="connsiteY32" fmla="*/ 108184 h 479245"/>
                <a:gd name="connsiteX33" fmla="*/ 4056545 w 4546876"/>
                <a:gd name="connsiteY33" fmla="*/ 94932 h 479245"/>
                <a:gd name="connsiteX34" fmla="*/ 4136058 w 4546876"/>
                <a:gd name="connsiteY34" fmla="*/ 68427 h 479245"/>
                <a:gd name="connsiteX35" fmla="*/ 4189067 w 4546876"/>
                <a:gd name="connsiteY35" fmla="*/ 81680 h 479245"/>
                <a:gd name="connsiteX36" fmla="*/ 4255328 w 4546876"/>
                <a:gd name="connsiteY36" fmla="*/ 94932 h 479245"/>
                <a:gd name="connsiteX37" fmla="*/ 4295084 w 4546876"/>
                <a:gd name="connsiteY37" fmla="*/ 108184 h 479245"/>
                <a:gd name="connsiteX38" fmla="*/ 4533623 w 4546876"/>
                <a:gd name="connsiteY38" fmla="*/ 121436 h 479245"/>
                <a:gd name="connsiteX39" fmla="*/ 4546876 w 4546876"/>
                <a:gd name="connsiteY39" fmla="*/ 161193 h 479245"/>
                <a:gd name="connsiteX40" fmla="*/ 4533623 w 4546876"/>
                <a:gd name="connsiteY40" fmla="*/ 267210 h 479245"/>
                <a:gd name="connsiteX41" fmla="*/ 4507119 w 4546876"/>
                <a:gd name="connsiteY41" fmla="*/ 306967 h 479245"/>
                <a:gd name="connsiteX42" fmla="*/ 4348093 w 4546876"/>
                <a:gd name="connsiteY42" fmla="*/ 346723 h 479245"/>
                <a:gd name="connsiteX43" fmla="*/ 4109554 w 4546876"/>
                <a:gd name="connsiteY43" fmla="*/ 333471 h 479245"/>
                <a:gd name="connsiteX44" fmla="*/ 4069797 w 4546876"/>
                <a:gd name="connsiteY44" fmla="*/ 320219 h 479245"/>
                <a:gd name="connsiteX45" fmla="*/ 3950528 w 4546876"/>
                <a:gd name="connsiteY45" fmla="*/ 293714 h 479245"/>
                <a:gd name="connsiteX46" fmla="*/ 3910771 w 4546876"/>
                <a:gd name="connsiteY46" fmla="*/ 280462 h 479245"/>
                <a:gd name="connsiteX47" fmla="*/ 3619223 w 4546876"/>
                <a:gd name="connsiteY47" fmla="*/ 253958 h 479245"/>
                <a:gd name="connsiteX48" fmla="*/ 3499954 w 4546876"/>
                <a:gd name="connsiteY48" fmla="*/ 240706 h 479245"/>
                <a:gd name="connsiteX49" fmla="*/ 3380684 w 4546876"/>
                <a:gd name="connsiteY49" fmla="*/ 267210 h 479245"/>
                <a:gd name="connsiteX50" fmla="*/ 3327676 w 4546876"/>
                <a:gd name="connsiteY50" fmla="*/ 293714 h 479245"/>
                <a:gd name="connsiteX51" fmla="*/ 3248163 w 4546876"/>
                <a:gd name="connsiteY51" fmla="*/ 306967 h 479245"/>
                <a:gd name="connsiteX52" fmla="*/ 3208406 w 4546876"/>
                <a:gd name="connsiteY52" fmla="*/ 320219 h 479245"/>
                <a:gd name="connsiteX53" fmla="*/ 3142145 w 4546876"/>
                <a:gd name="connsiteY53" fmla="*/ 386480 h 479245"/>
                <a:gd name="connsiteX54" fmla="*/ 3036128 w 4546876"/>
                <a:gd name="connsiteY54" fmla="*/ 479245 h 479245"/>
                <a:gd name="connsiteX55" fmla="*/ 2930110 w 4546876"/>
                <a:gd name="connsiteY55" fmla="*/ 465993 h 479245"/>
                <a:gd name="connsiteX56" fmla="*/ 2877102 w 4546876"/>
                <a:gd name="connsiteY56" fmla="*/ 452741 h 479245"/>
                <a:gd name="connsiteX57" fmla="*/ 2837345 w 4546876"/>
                <a:gd name="connsiteY57" fmla="*/ 439488 h 479245"/>
                <a:gd name="connsiteX58" fmla="*/ 2718076 w 4546876"/>
                <a:gd name="connsiteY58" fmla="*/ 426236 h 479245"/>
                <a:gd name="connsiteX59" fmla="*/ 2559050 w 4546876"/>
                <a:gd name="connsiteY59" fmla="*/ 399732 h 479245"/>
                <a:gd name="connsiteX60" fmla="*/ 2400023 w 4546876"/>
                <a:gd name="connsiteY60" fmla="*/ 373227 h 479245"/>
                <a:gd name="connsiteX61" fmla="*/ 2347015 w 4546876"/>
                <a:gd name="connsiteY61" fmla="*/ 359975 h 479245"/>
                <a:gd name="connsiteX62" fmla="*/ 2307258 w 4546876"/>
                <a:gd name="connsiteY62" fmla="*/ 346723 h 479245"/>
                <a:gd name="connsiteX63" fmla="*/ 2042215 w 4546876"/>
                <a:gd name="connsiteY63" fmla="*/ 333471 h 479245"/>
                <a:gd name="connsiteX64" fmla="*/ 2002458 w 4546876"/>
                <a:gd name="connsiteY64" fmla="*/ 320219 h 479245"/>
                <a:gd name="connsiteX65" fmla="*/ 1671154 w 4546876"/>
                <a:gd name="connsiteY65" fmla="*/ 333471 h 479245"/>
                <a:gd name="connsiteX66" fmla="*/ 1578389 w 4546876"/>
                <a:gd name="connsiteY66" fmla="*/ 346723 h 479245"/>
                <a:gd name="connsiteX67" fmla="*/ 1472371 w 4546876"/>
                <a:gd name="connsiteY67" fmla="*/ 359975 h 479245"/>
                <a:gd name="connsiteX68" fmla="*/ 1194076 w 4546876"/>
                <a:gd name="connsiteY68" fmla="*/ 373227 h 479245"/>
                <a:gd name="connsiteX69" fmla="*/ 1114563 w 4546876"/>
                <a:gd name="connsiteY69" fmla="*/ 359975 h 479245"/>
                <a:gd name="connsiteX70" fmla="*/ 1035050 w 4546876"/>
                <a:gd name="connsiteY70" fmla="*/ 333471 h 479245"/>
                <a:gd name="connsiteX71" fmla="*/ 637484 w 4546876"/>
                <a:gd name="connsiteY71" fmla="*/ 346723 h 479245"/>
                <a:gd name="connsiteX72" fmla="*/ 213415 w 4546876"/>
                <a:gd name="connsiteY72" fmla="*/ 346723 h 479245"/>
                <a:gd name="connsiteX73" fmla="*/ 54389 w 4546876"/>
                <a:gd name="connsiteY73" fmla="*/ 320219 h 479245"/>
                <a:gd name="connsiteX74" fmla="*/ 14632 w 4546876"/>
                <a:gd name="connsiteY74" fmla="*/ 293714 h 479245"/>
                <a:gd name="connsiteX75" fmla="*/ 14632 w 4546876"/>
                <a:gd name="connsiteY75" fmla="*/ 200949 h 479245"/>
                <a:gd name="connsiteX76" fmla="*/ 54389 w 4546876"/>
                <a:gd name="connsiteY76" fmla="*/ 174445 h 479245"/>
                <a:gd name="connsiteX77" fmla="*/ 94145 w 4546876"/>
                <a:gd name="connsiteY77" fmla="*/ 108184 h 479245"/>
                <a:gd name="connsiteX78" fmla="*/ 120650 w 4546876"/>
                <a:gd name="connsiteY78" fmla="*/ 134688 h 479245"/>
                <a:gd name="connsiteX79" fmla="*/ 213415 w 4546876"/>
                <a:gd name="connsiteY79" fmla="*/ 134688 h 479245"/>
                <a:gd name="connsiteX80" fmla="*/ 213415 w 4546876"/>
                <a:gd name="connsiteY80" fmla="*/ 108184 h 47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546876" h="479245">
                  <a:moveTo>
                    <a:pt x="213415" y="108184"/>
                  </a:moveTo>
                  <a:cubicBezTo>
                    <a:pt x="235502" y="94932"/>
                    <a:pt x="257834" y="82079"/>
                    <a:pt x="279676" y="68427"/>
                  </a:cubicBezTo>
                  <a:cubicBezTo>
                    <a:pt x="293182" y="59986"/>
                    <a:pt x="305186" y="49046"/>
                    <a:pt x="319432" y="41923"/>
                  </a:cubicBezTo>
                  <a:cubicBezTo>
                    <a:pt x="331926" y="35676"/>
                    <a:pt x="345937" y="33088"/>
                    <a:pt x="359189" y="28671"/>
                  </a:cubicBezTo>
                  <a:cubicBezTo>
                    <a:pt x="372441" y="19836"/>
                    <a:pt x="383097" y="3752"/>
                    <a:pt x="398945" y="2167"/>
                  </a:cubicBezTo>
                  <a:cubicBezTo>
                    <a:pt x="462667" y="-4205"/>
                    <a:pt x="486188" y="1889"/>
                    <a:pt x="518215" y="41923"/>
                  </a:cubicBezTo>
                  <a:cubicBezTo>
                    <a:pt x="528165" y="54360"/>
                    <a:pt x="532733" y="71192"/>
                    <a:pt x="544719" y="81680"/>
                  </a:cubicBezTo>
                  <a:cubicBezTo>
                    <a:pt x="568692" y="102656"/>
                    <a:pt x="624232" y="134688"/>
                    <a:pt x="624232" y="134688"/>
                  </a:cubicBezTo>
                  <a:cubicBezTo>
                    <a:pt x="655154" y="130271"/>
                    <a:pt x="686368" y="127562"/>
                    <a:pt x="716997" y="121436"/>
                  </a:cubicBezTo>
                  <a:cubicBezTo>
                    <a:pt x="730695" y="118696"/>
                    <a:pt x="742826" y="109255"/>
                    <a:pt x="756754" y="108184"/>
                  </a:cubicBezTo>
                  <a:cubicBezTo>
                    <a:pt x="858150" y="100384"/>
                    <a:pt x="959954" y="99349"/>
                    <a:pt x="1061554" y="94932"/>
                  </a:cubicBezTo>
                  <a:cubicBezTo>
                    <a:pt x="1204067" y="47426"/>
                    <a:pt x="1113191" y="66568"/>
                    <a:pt x="1339850" y="81680"/>
                  </a:cubicBezTo>
                  <a:cubicBezTo>
                    <a:pt x="1401022" y="93914"/>
                    <a:pt x="1462420" y="108184"/>
                    <a:pt x="1525380" y="108184"/>
                  </a:cubicBezTo>
                  <a:cubicBezTo>
                    <a:pt x="1547904" y="108184"/>
                    <a:pt x="1569554" y="99349"/>
                    <a:pt x="1591641" y="94932"/>
                  </a:cubicBezTo>
                  <a:cubicBezTo>
                    <a:pt x="1618145" y="99349"/>
                    <a:pt x="1644924" y="102355"/>
                    <a:pt x="1671154" y="108184"/>
                  </a:cubicBezTo>
                  <a:cubicBezTo>
                    <a:pt x="1684790" y="111214"/>
                    <a:pt x="1696941" y="121436"/>
                    <a:pt x="1710910" y="121436"/>
                  </a:cubicBezTo>
                  <a:cubicBezTo>
                    <a:pt x="1781726" y="121436"/>
                    <a:pt x="1852267" y="112601"/>
                    <a:pt x="1922945" y="108184"/>
                  </a:cubicBezTo>
                  <a:cubicBezTo>
                    <a:pt x="1931780" y="99349"/>
                    <a:pt x="1937483" y="85270"/>
                    <a:pt x="1949450" y="81680"/>
                  </a:cubicBezTo>
                  <a:cubicBezTo>
                    <a:pt x="2034750" y="56090"/>
                    <a:pt x="2114710" y="73813"/>
                    <a:pt x="2201241" y="81680"/>
                  </a:cubicBezTo>
                  <a:lnTo>
                    <a:pt x="2280754" y="108184"/>
                  </a:lnTo>
                  <a:cubicBezTo>
                    <a:pt x="2294006" y="112601"/>
                    <a:pt x="2306958" y="118048"/>
                    <a:pt x="2320510" y="121436"/>
                  </a:cubicBezTo>
                  <a:lnTo>
                    <a:pt x="2373519" y="134688"/>
                  </a:lnTo>
                  <a:cubicBezTo>
                    <a:pt x="2457449" y="130271"/>
                    <a:pt x="2541862" y="131450"/>
                    <a:pt x="2625310" y="121436"/>
                  </a:cubicBezTo>
                  <a:cubicBezTo>
                    <a:pt x="2653049" y="118107"/>
                    <a:pt x="2704823" y="94932"/>
                    <a:pt x="2704823" y="94932"/>
                  </a:cubicBezTo>
                  <a:cubicBezTo>
                    <a:pt x="2718075" y="86097"/>
                    <a:pt x="2730334" y="75550"/>
                    <a:pt x="2744580" y="68427"/>
                  </a:cubicBezTo>
                  <a:cubicBezTo>
                    <a:pt x="2765761" y="57837"/>
                    <a:pt x="2817533" y="47583"/>
                    <a:pt x="2837345" y="41923"/>
                  </a:cubicBezTo>
                  <a:cubicBezTo>
                    <a:pt x="2850777" y="38085"/>
                    <a:pt x="2863850" y="33088"/>
                    <a:pt x="2877102" y="28671"/>
                  </a:cubicBezTo>
                  <a:cubicBezTo>
                    <a:pt x="2895460" y="32342"/>
                    <a:pt x="2960197" y="42441"/>
                    <a:pt x="2983119" y="55175"/>
                  </a:cubicBezTo>
                  <a:cubicBezTo>
                    <a:pt x="3010965" y="70645"/>
                    <a:pt x="3062632" y="108184"/>
                    <a:pt x="3062632" y="108184"/>
                  </a:cubicBezTo>
                  <a:lnTo>
                    <a:pt x="3393937" y="94932"/>
                  </a:lnTo>
                  <a:cubicBezTo>
                    <a:pt x="3526445" y="90114"/>
                    <a:pt x="3658907" y="81680"/>
                    <a:pt x="3791502" y="81680"/>
                  </a:cubicBezTo>
                  <a:cubicBezTo>
                    <a:pt x="3805471" y="81680"/>
                    <a:pt x="3817827" y="91095"/>
                    <a:pt x="3831258" y="94932"/>
                  </a:cubicBezTo>
                  <a:cubicBezTo>
                    <a:pt x="3848771" y="99936"/>
                    <a:pt x="3866597" y="103767"/>
                    <a:pt x="3884267" y="108184"/>
                  </a:cubicBezTo>
                  <a:cubicBezTo>
                    <a:pt x="3941693" y="103767"/>
                    <a:pt x="3999654" y="103915"/>
                    <a:pt x="4056545" y="94932"/>
                  </a:cubicBezTo>
                  <a:cubicBezTo>
                    <a:pt x="4084141" y="90575"/>
                    <a:pt x="4136058" y="68427"/>
                    <a:pt x="4136058" y="68427"/>
                  </a:cubicBezTo>
                  <a:cubicBezTo>
                    <a:pt x="4153728" y="72845"/>
                    <a:pt x="4171287" y="77729"/>
                    <a:pt x="4189067" y="81680"/>
                  </a:cubicBezTo>
                  <a:cubicBezTo>
                    <a:pt x="4211055" y="86566"/>
                    <a:pt x="4233476" y="89469"/>
                    <a:pt x="4255328" y="94932"/>
                  </a:cubicBezTo>
                  <a:cubicBezTo>
                    <a:pt x="4268880" y="98320"/>
                    <a:pt x="4281178" y="106860"/>
                    <a:pt x="4295084" y="108184"/>
                  </a:cubicBezTo>
                  <a:cubicBezTo>
                    <a:pt x="4374361" y="115734"/>
                    <a:pt x="4454110" y="117019"/>
                    <a:pt x="4533623" y="121436"/>
                  </a:cubicBezTo>
                  <a:cubicBezTo>
                    <a:pt x="4538041" y="134688"/>
                    <a:pt x="4546876" y="147224"/>
                    <a:pt x="4546876" y="161193"/>
                  </a:cubicBezTo>
                  <a:cubicBezTo>
                    <a:pt x="4546876" y="196807"/>
                    <a:pt x="4542994" y="232851"/>
                    <a:pt x="4533623" y="267210"/>
                  </a:cubicBezTo>
                  <a:cubicBezTo>
                    <a:pt x="4529432" y="282576"/>
                    <a:pt x="4520625" y="298526"/>
                    <a:pt x="4507119" y="306967"/>
                  </a:cubicBezTo>
                  <a:cubicBezTo>
                    <a:pt x="4468937" y="330831"/>
                    <a:pt x="4390897" y="339589"/>
                    <a:pt x="4348093" y="346723"/>
                  </a:cubicBezTo>
                  <a:cubicBezTo>
                    <a:pt x="4268580" y="342306"/>
                    <a:pt x="4188831" y="341021"/>
                    <a:pt x="4109554" y="333471"/>
                  </a:cubicBezTo>
                  <a:cubicBezTo>
                    <a:pt x="4095648" y="332147"/>
                    <a:pt x="4083229" y="324057"/>
                    <a:pt x="4069797" y="320219"/>
                  </a:cubicBezTo>
                  <a:cubicBezTo>
                    <a:pt x="3974573" y="293012"/>
                    <a:pt x="4059833" y="321041"/>
                    <a:pt x="3950528" y="293714"/>
                  </a:cubicBezTo>
                  <a:cubicBezTo>
                    <a:pt x="3936976" y="290326"/>
                    <a:pt x="3924469" y="283202"/>
                    <a:pt x="3910771" y="280462"/>
                  </a:cubicBezTo>
                  <a:cubicBezTo>
                    <a:pt x="3814449" y="261198"/>
                    <a:pt x="3716968" y="262103"/>
                    <a:pt x="3619223" y="253958"/>
                  </a:cubicBezTo>
                  <a:cubicBezTo>
                    <a:pt x="3579360" y="250636"/>
                    <a:pt x="3539710" y="245123"/>
                    <a:pt x="3499954" y="240706"/>
                  </a:cubicBezTo>
                  <a:cubicBezTo>
                    <a:pt x="3481962" y="244304"/>
                    <a:pt x="3402072" y="259190"/>
                    <a:pt x="3380684" y="267210"/>
                  </a:cubicBezTo>
                  <a:cubicBezTo>
                    <a:pt x="3362187" y="274146"/>
                    <a:pt x="3346598" y="288037"/>
                    <a:pt x="3327676" y="293714"/>
                  </a:cubicBezTo>
                  <a:cubicBezTo>
                    <a:pt x="3301939" y="301435"/>
                    <a:pt x="3274393" y="301138"/>
                    <a:pt x="3248163" y="306967"/>
                  </a:cubicBezTo>
                  <a:cubicBezTo>
                    <a:pt x="3234527" y="309997"/>
                    <a:pt x="3221658" y="315802"/>
                    <a:pt x="3208406" y="320219"/>
                  </a:cubicBezTo>
                  <a:cubicBezTo>
                    <a:pt x="3128895" y="373227"/>
                    <a:pt x="3203989" y="315802"/>
                    <a:pt x="3142145" y="386480"/>
                  </a:cubicBezTo>
                  <a:cubicBezTo>
                    <a:pt x="3087879" y="448499"/>
                    <a:pt x="3090015" y="443320"/>
                    <a:pt x="3036128" y="479245"/>
                  </a:cubicBezTo>
                  <a:cubicBezTo>
                    <a:pt x="3000789" y="474828"/>
                    <a:pt x="2965240" y="471848"/>
                    <a:pt x="2930110" y="465993"/>
                  </a:cubicBezTo>
                  <a:cubicBezTo>
                    <a:pt x="2912145" y="462999"/>
                    <a:pt x="2894614" y="457745"/>
                    <a:pt x="2877102" y="452741"/>
                  </a:cubicBezTo>
                  <a:cubicBezTo>
                    <a:pt x="2863670" y="448903"/>
                    <a:pt x="2851124" y="441785"/>
                    <a:pt x="2837345" y="439488"/>
                  </a:cubicBezTo>
                  <a:cubicBezTo>
                    <a:pt x="2797888" y="432912"/>
                    <a:pt x="2757768" y="431197"/>
                    <a:pt x="2718076" y="426236"/>
                  </a:cubicBezTo>
                  <a:cubicBezTo>
                    <a:pt x="2581513" y="409166"/>
                    <a:pt x="2671442" y="419566"/>
                    <a:pt x="2559050" y="399732"/>
                  </a:cubicBezTo>
                  <a:cubicBezTo>
                    <a:pt x="2506128" y="390393"/>
                    <a:pt x="2452159" y="386261"/>
                    <a:pt x="2400023" y="373227"/>
                  </a:cubicBezTo>
                  <a:cubicBezTo>
                    <a:pt x="2382354" y="368810"/>
                    <a:pt x="2364527" y="364978"/>
                    <a:pt x="2347015" y="359975"/>
                  </a:cubicBezTo>
                  <a:cubicBezTo>
                    <a:pt x="2333583" y="356137"/>
                    <a:pt x="2321175" y="347933"/>
                    <a:pt x="2307258" y="346723"/>
                  </a:cubicBezTo>
                  <a:cubicBezTo>
                    <a:pt x="2219133" y="339060"/>
                    <a:pt x="2130563" y="337888"/>
                    <a:pt x="2042215" y="333471"/>
                  </a:cubicBezTo>
                  <a:cubicBezTo>
                    <a:pt x="2028963" y="329054"/>
                    <a:pt x="2016427" y="320219"/>
                    <a:pt x="2002458" y="320219"/>
                  </a:cubicBezTo>
                  <a:cubicBezTo>
                    <a:pt x="1891935" y="320219"/>
                    <a:pt x="1781462" y="326577"/>
                    <a:pt x="1671154" y="333471"/>
                  </a:cubicBezTo>
                  <a:cubicBezTo>
                    <a:pt x="1639979" y="335419"/>
                    <a:pt x="1609351" y="342595"/>
                    <a:pt x="1578389" y="346723"/>
                  </a:cubicBezTo>
                  <a:cubicBezTo>
                    <a:pt x="1543087" y="351430"/>
                    <a:pt x="1507901" y="357525"/>
                    <a:pt x="1472371" y="359975"/>
                  </a:cubicBezTo>
                  <a:cubicBezTo>
                    <a:pt x="1379721" y="366365"/>
                    <a:pt x="1286841" y="368810"/>
                    <a:pt x="1194076" y="373227"/>
                  </a:cubicBezTo>
                  <a:cubicBezTo>
                    <a:pt x="1167572" y="368810"/>
                    <a:pt x="1140631" y="366492"/>
                    <a:pt x="1114563" y="359975"/>
                  </a:cubicBezTo>
                  <a:cubicBezTo>
                    <a:pt x="1087459" y="353199"/>
                    <a:pt x="1035050" y="333471"/>
                    <a:pt x="1035050" y="333471"/>
                  </a:cubicBezTo>
                  <a:cubicBezTo>
                    <a:pt x="902528" y="337888"/>
                    <a:pt x="770080" y="346723"/>
                    <a:pt x="637484" y="346723"/>
                  </a:cubicBezTo>
                  <a:cubicBezTo>
                    <a:pt x="128413" y="346723"/>
                    <a:pt x="575388" y="316559"/>
                    <a:pt x="213415" y="346723"/>
                  </a:cubicBezTo>
                  <a:cubicBezTo>
                    <a:pt x="175627" y="342524"/>
                    <a:pt x="98791" y="342420"/>
                    <a:pt x="54389" y="320219"/>
                  </a:cubicBezTo>
                  <a:cubicBezTo>
                    <a:pt x="40143" y="313096"/>
                    <a:pt x="27884" y="302549"/>
                    <a:pt x="14632" y="293714"/>
                  </a:cubicBezTo>
                  <a:cubicBezTo>
                    <a:pt x="2711" y="257950"/>
                    <a:pt x="-11253" y="239776"/>
                    <a:pt x="14632" y="200949"/>
                  </a:cubicBezTo>
                  <a:cubicBezTo>
                    <a:pt x="23467" y="187697"/>
                    <a:pt x="41137" y="183280"/>
                    <a:pt x="54389" y="174445"/>
                  </a:cubicBezTo>
                  <a:cubicBezTo>
                    <a:pt x="20761" y="73564"/>
                    <a:pt x="488" y="89453"/>
                    <a:pt x="94145" y="108184"/>
                  </a:cubicBezTo>
                  <a:cubicBezTo>
                    <a:pt x="102980" y="117019"/>
                    <a:pt x="109936" y="128260"/>
                    <a:pt x="120650" y="134688"/>
                  </a:cubicBezTo>
                  <a:cubicBezTo>
                    <a:pt x="159793" y="158174"/>
                    <a:pt x="170182" y="145497"/>
                    <a:pt x="213415" y="134688"/>
                  </a:cubicBezTo>
                  <a:lnTo>
                    <a:pt x="213415" y="108184"/>
                  </a:ln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03F484FF-F98D-483C-B14D-4713765122A7}"/>
              </a:ext>
            </a:extLst>
          </p:cNvPr>
          <p:cNvSpPr txBox="1">
            <a:spLocks/>
          </p:cNvSpPr>
          <p:nvPr/>
        </p:nvSpPr>
        <p:spPr>
          <a:xfrm>
            <a:off x="4942448" y="2218714"/>
            <a:ext cx="6758609" cy="3464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Roboto" panose="02000000000000000000" pitchFamily="2" charset="0"/>
              </a:rPr>
              <a:t>“</a:t>
            </a:r>
            <a:r>
              <a:rPr lang="en-US" b="1" dirty="0">
                <a:latin typeface="Roboto" panose="02000000000000000000" pitchFamily="2" charset="0"/>
              </a:rPr>
              <a:t>Global Best</a:t>
            </a:r>
            <a:r>
              <a:rPr lang="en-US" dirty="0">
                <a:latin typeface="Roboto" panose="02000000000000000000" pitchFamily="2" charset="0"/>
              </a:rPr>
              <a:t>” scores, where the benchmark is set to the best performance on the indicator regardless of income level</a:t>
            </a:r>
          </a:p>
          <a:p>
            <a:pPr lvl="1"/>
            <a:r>
              <a:rPr lang="en-US" dirty="0">
                <a:latin typeface="Roboto" panose="02000000000000000000" pitchFamily="2" charset="0"/>
              </a:rPr>
              <a:t>Two “assessment standards” that use different sets of indicators:</a:t>
            </a:r>
          </a:p>
          <a:p>
            <a:pPr lvl="2"/>
            <a:r>
              <a:rPr lang="en-US" dirty="0">
                <a:latin typeface="Roboto" panose="02000000000000000000" pitchFamily="2" charset="0"/>
              </a:rPr>
              <a:t>Low and medium income countries</a:t>
            </a:r>
          </a:p>
          <a:p>
            <a:pPr lvl="2"/>
            <a:r>
              <a:rPr lang="en-US" dirty="0">
                <a:latin typeface="Roboto" panose="02000000000000000000" pitchFamily="2" charset="0"/>
              </a:rPr>
              <a:t>High income countries</a:t>
            </a:r>
          </a:p>
          <a:p>
            <a:pPr lvl="1"/>
            <a:r>
              <a:rPr lang="en-US" dirty="0">
                <a:latin typeface="Roboto" panose="02000000000000000000" pitchFamily="2" charset="0"/>
              </a:rPr>
              <a:t>Sex differences on some indicators are also available.</a:t>
            </a:r>
          </a:p>
          <a:p>
            <a:pPr lvl="1"/>
            <a:r>
              <a:rPr lang="en-US" dirty="0">
                <a:latin typeface="Roboto" panose="02000000000000000000" pitchFamily="2" charset="0"/>
              </a:rPr>
              <a:t>Most indicators have 1990-2021 time series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46BF69-6F7E-4620-8558-806CC603CA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8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84"/>
    </mc:Choice>
    <mc:Fallback xmlns="">
      <p:transition spd="slow" advTm="10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92" grpId="0" build="p"/>
      <p:bldP spid="4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5.8|11.7|7.4|5.2|5.5|10.9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6|7.3|0.6|8.1|12.6|9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|18.2|11.6|13.4|13.2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0|18.5|21.1|18.6|24.5|21.1|8.4|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4|17.8|10.6|7.4|6.4|11.9|8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29.3|39.5|23.9|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F7373F5F2DB45819FD1C9CD261BD1" ma:contentTypeVersion="15" ma:contentTypeDescription="Create a new document." ma:contentTypeScope="" ma:versionID="bdd5d9542e84677107255e163156d941">
  <xsd:schema xmlns:xsd="http://www.w3.org/2001/XMLSchema" xmlns:xs="http://www.w3.org/2001/XMLSchema" xmlns:p="http://schemas.microsoft.com/office/2006/metadata/properties" xmlns:ns2="6c67dc65-b19e-4983-9ae1-ee219317400e" xmlns:ns3="4700153e-9639-4cfa-a15c-8a58c5042dbb" targetNamespace="http://schemas.microsoft.com/office/2006/metadata/properties" ma:root="true" ma:fieldsID="c9709d52d350622ff8d67d23c657f1c5" ns2:_="" ns3:_="">
    <xsd:import namespace="6c67dc65-b19e-4983-9ae1-ee219317400e"/>
    <xsd:import namespace="4700153e-9639-4cfa-a15c-8a58c5042d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7dc65-b19e-4983-9ae1-ee2193174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69a8af5-c1d7-484a-b535-294b08bda1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0153e-9639-4cfa-a15c-8a58c5042db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fda29d5-35b1-4cfe-b0d1-6e6b3423a0d0}" ma:internalName="TaxCatchAll" ma:showField="CatchAllData" ma:web="4700153e-9639-4cfa-a15c-8a58c5042d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00153e-9639-4cfa-a15c-8a58c5042dbb" xsi:nil="true"/>
    <lcf76f155ced4ddcb4097134ff3c332f xmlns="6c67dc65-b19e-4983-9ae1-ee21931740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3A5113-B74C-44C6-B17A-6621F6C06B12}"/>
</file>

<file path=customXml/itemProps2.xml><?xml version="1.0" encoding="utf-8"?>
<ds:datastoreItem xmlns:ds="http://schemas.openxmlformats.org/officeDocument/2006/customXml" ds:itemID="{15BD1381-72CB-4AC2-B945-99213BEFA42F}"/>
</file>

<file path=customXml/itemProps3.xml><?xml version="1.0" encoding="utf-8"?>
<ds:datastoreItem xmlns:ds="http://schemas.openxmlformats.org/officeDocument/2006/customXml" ds:itemID="{BD43E3F7-A4E6-483E-B6E2-9FA55A3EEF65}"/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937</Words>
  <Application>Microsoft Office PowerPoint</Application>
  <PresentationFormat>Widescreen</PresentationFormat>
  <Paragraphs>122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Office Theme</vt:lpstr>
      <vt:lpstr>HRMI Calculator &amp; RightsTracker.org (2024 version)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RightsTracker.org  &amp; HRMI Calculator</dc:title>
  <dc:creator>Stewart, John</dc:creator>
  <cp:lastModifiedBy>John Stewart</cp:lastModifiedBy>
  <cp:revision>81</cp:revision>
  <cp:lastPrinted>2020-07-07T02:16:46Z</cp:lastPrinted>
  <dcterms:created xsi:type="dcterms:W3CDTF">2020-07-02T15:24:50Z</dcterms:created>
  <dcterms:modified xsi:type="dcterms:W3CDTF">2024-06-01T04:03:18Z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0x010100975F7373F5F2DB45819FD1C9CD261BD1</vt:lpwstr>
  </property>
</Properties>
</file>